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989" r:id="rId2"/>
    <p:sldId id="979" r:id="rId3"/>
    <p:sldId id="984" r:id="rId4"/>
    <p:sldId id="261" r:id="rId5"/>
    <p:sldId id="262" r:id="rId6"/>
    <p:sldId id="980" r:id="rId7"/>
    <p:sldId id="974" r:id="rId8"/>
    <p:sldId id="966" r:id="rId9"/>
    <p:sldId id="265" r:id="rId10"/>
    <p:sldId id="977" r:id="rId11"/>
    <p:sldId id="983" r:id="rId12"/>
    <p:sldId id="992" r:id="rId13"/>
    <p:sldId id="990" r:id="rId14"/>
    <p:sldId id="987" r:id="rId15"/>
    <p:sldId id="978" r:id="rId16"/>
    <p:sldId id="269" r:id="rId17"/>
    <p:sldId id="271" r:id="rId18"/>
    <p:sldId id="986" r:id="rId19"/>
    <p:sldId id="991" r:id="rId20"/>
    <p:sldId id="998" r:id="rId21"/>
    <p:sldId id="999" r:id="rId22"/>
    <p:sldId id="273" r:id="rId23"/>
    <p:sldId id="993" r:id="rId24"/>
    <p:sldId id="1000" r:id="rId25"/>
    <p:sldId id="274" r:id="rId26"/>
    <p:sldId id="981" r:id="rId27"/>
    <p:sldId id="994" r:id="rId28"/>
    <p:sldId id="995" r:id="rId29"/>
    <p:sldId id="997" r:id="rId30"/>
    <p:sldId id="957" r:id="rId31"/>
    <p:sldId id="962" r:id="rId32"/>
    <p:sldId id="996" r:id="rId33"/>
    <p:sldId id="284" r:id="rId34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F1835"/>
    <a:srgbClr val="BFCDE7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58" autoAdjust="0"/>
    <p:restoredTop sz="94660"/>
  </p:normalViewPr>
  <p:slideViewPr>
    <p:cSldViewPr snapToGrid="0">
      <p:cViewPr varScale="1">
        <p:scale>
          <a:sx n="67" d="100"/>
          <a:sy n="67" d="100"/>
        </p:scale>
        <p:origin x="-51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F22253-9335-45AB-B6C1-FBEAA6F2D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A3B1A4F-6C4C-4E0E-B429-BA5B661B3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CA667C9-0B0A-4C0B-BDD7-DAC657C5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1DCDE-2EB2-48F5-A503-A1BEB55B3548}" type="datetimeFigureOut">
              <a:rPr lang="zh-CN" altLang="en-US"/>
              <a:pPr>
                <a:defRPr/>
              </a:pPr>
              <a:t>2020/11/3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051E9F3-5734-4BC4-B10A-CE99FCF4E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52157C-2F09-4FA4-9036-A35806FB7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7B440-CF7E-435A-BA56-9570CB5188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93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BAF605-E404-4C2F-B01D-37DDA6C30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3889FAB-86D0-4692-97AC-16EB17BC8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5EE625-3192-453B-8D7A-15C0C8445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C46C2-A9E3-4448-AE2E-8E1C202968C8}" type="datetimeFigureOut">
              <a:rPr lang="zh-CN" altLang="en-US"/>
              <a:pPr>
                <a:defRPr/>
              </a:pPr>
              <a:t>2020/11/3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F77F82-D106-485E-BC63-506A535FB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4CF9614-9F8B-4AE3-B118-107DDED3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25B91-6A47-4B03-9EA5-E6A63C1A1C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3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6368660-8489-412A-8CD1-AACAFCC0D0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FEA3230-42D4-42E0-ABB5-03CD83A17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A1C762-A958-4640-B38B-2E0FFA339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1284A-FE28-401B-915E-D70EA1A80770}" type="datetimeFigureOut">
              <a:rPr lang="zh-CN" altLang="en-US"/>
              <a:pPr>
                <a:defRPr/>
              </a:pPr>
              <a:t>2020/11/3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5207650-A904-4CD9-8AD2-0ADFC3530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6DCBC1C-951F-42E7-BE53-C59FBE71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0007B-3C4A-47F8-956F-E13E037C4C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276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01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D6B6EB-AB28-4A41-826F-3EFEC993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C7A5BA-12CC-48BD-B656-5F00B7329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0259AF3-C2B0-4821-B303-52A9BD5C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B756C-71A4-49C2-A16D-829D08996679}" type="datetimeFigureOut">
              <a:rPr lang="zh-CN" altLang="en-US"/>
              <a:pPr>
                <a:defRPr/>
              </a:pPr>
              <a:t>2020/11/3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395FE6-7C4C-440C-AEB6-860854315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EF7CD-3722-45CC-854A-522BC9B0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70379-E190-456F-A4AA-496D9DAB8C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45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7E9700-780E-45E1-99D1-5F5E0F86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DAAB92B-F59A-417D-A0F1-B14D2F3E5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6AF4BCC-08D0-46AA-AA68-D29FF35AA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34037-7E2E-48C4-91E9-62863750ECA3}" type="datetimeFigureOut">
              <a:rPr lang="zh-CN" altLang="en-US"/>
              <a:pPr>
                <a:defRPr/>
              </a:pPr>
              <a:t>2020/11/3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52DEFE2-207D-4E9B-A384-5111580C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95F322-C05D-46DA-BC12-E6AEFAEF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454B0-54D2-4E04-A8FA-B8EA08A357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38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9EB251-762D-4BA6-8CC6-1043340BF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7A87EF0-9C94-460C-92EA-957505E3B4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7114C39-2413-4965-8EA7-79FF6654B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E67B9D19-D35A-4317-8ECA-1BFBD16E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5108-09F6-4886-A1D5-694DDA994950}" type="datetimeFigureOut">
              <a:rPr lang="zh-CN" altLang="en-US"/>
              <a:pPr>
                <a:defRPr/>
              </a:pPr>
              <a:t>2020/11/3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97428914-5531-4698-999D-BAFAF4EE8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40581511-E05C-4442-8427-B822DFB1B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C9DBC-B31D-43C7-89AA-8A60C547CD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44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A2F6FCA-42A8-4E05-A0F3-D7B8C2E4E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F740D2-8E83-4129-B41F-A7CAF9F36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CF8552-08D5-4691-8438-A077CA7A3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B14C0EA-5D72-4D95-AC2A-05239748A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D8B2BC2-B290-4ECA-A4A4-C67CEF7DD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xmlns="" id="{9582768B-0833-40DD-A1C1-91FEC4D23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FE666-B847-43A3-9BEF-AAF3E7B42FDC}" type="datetimeFigureOut">
              <a:rPr lang="zh-CN" altLang="en-US"/>
              <a:pPr>
                <a:defRPr/>
              </a:pPr>
              <a:t>2020/11/3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xmlns="" id="{E968ECE8-C772-44BA-8999-492BA4AB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xmlns="" id="{3AAC847D-F0DD-4EA8-B0D3-B4536C9A8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BC0DA-232D-4644-826A-50EC17AD20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814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1454F8D-E061-4CBA-8808-A77928B3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xmlns="" id="{246052DE-08CF-470A-8ABD-6BC6F04BA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99F52-67CF-4B42-894D-709722F69CAF}" type="datetimeFigureOut">
              <a:rPr lang="zh-CN" altLang="en-US"/>
              <a:pPr>
                <a:defRPr/>
              </a:pPr>
              <a:t>2020/11/3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xmlns="" id="{1417985F-BAA4-4B4E-83F3-103AA0DAA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xmlns="" id="{C2BF55B1-B9C4-4BBC-A0BC-2470D037F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50239-EE1E-4073-913F-0AC0EC840C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94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14B806F3-34C0-4030-B9A4-B91A86545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061E-E34E-432D-92AE-CBF95FD317FD}" type="datetimeFigureOut">
              <a:rPr lang="zh-CN" altLang="en-US"/>
              <a:pPr>
                <a:defRPr/>
              </a:pPr>
              <a:t>2020/11/3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354AAC71-D830-4752-83CD-B4294CCCB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439E4305-0EDB-4115-9603-2790993F9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53994-3745-47EC-A71C-81B7A6D011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96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043E00-5DFF-4DF9-897B-FB8DB4C7E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C8FC85-E210-43B9-97FB-A266DCD2F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3C5B710-3C8A-432F-A28A-5F0901949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B3DCB4B7-54B4-4120-BB07-FA4BB01A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D4DEB-0F00-49CB-938E-94FDA19DA7DC}" type="datetimeFigureOut">
              <a:rPr lang="zh-CN" altLang="en-US"/>
              <a:pPr>
                <a:defRPr/>
              </a:pPr>
              <a:t>2020/11/3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76F292BD-6CB8-4834-9B54-6BEBCD5AF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6E843674-20E4-4C19-8ED5-DBF76B16E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56FC8-1880-4952-A0BA-58F955ECAA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23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809598-FB00-4080-8802-E840CFA9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364B41A-5C02-4612-8C12-3CC8B5C71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0CB993F-3DFF-4370-878D-558833C6C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6CD2086A-5A81-4A7B-886D-D6C58555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CA280-FB88-4A9C-87AF-229B98AE96AC}" type="datetimeFigureOut">
              <a:rPr lang="zh-CN" altLang="en-US"/>
              <a:pPr>
                <a:defRPr/>
              </a:pPr>
              <a:t>2020/11/3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25019395-9E33-4373-9E30-B1A96F442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4348D099-F0DA-42DF-9F40-8D75E6F6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3AFBE-7EAA-48D6-B06C-4EE1772BAC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14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xmlns="" id="{5E70EB68-B934-497E-B9D4-D67F56E6B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xmlns="" id="{C78AB22B-E127-4885-BCEA-66FA68B41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D95447C-6679-40F7-B41F-83F143FD6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EE389F5-AAFF-4D36-97B6-0E45379D9B95}" type="datetimeFigureOut">
              <a:rPr lang="zh-CN" altLang="en-US"/>
              <a:pPr>
                <a:defRPr/>
              </a:pPr>
              <a:t>2020/11/3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50054D-1033-4A39-ABC2-197B87AA5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258FFE0-FDDB-4613-A604-8AD0155EC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3B89193-4BC0-42CA-8C3D-82C80D74DA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5E872FB-E75E-45A0-B5EE-4B9D05BBD4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" y="0"/>
            <a:ext cx="1218985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739A75-7095-4EFC-808C-FF441C459C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50" y="6095404"/>
            <a:ext cx="5828281" cy="53649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2577725-5328-4E6E-A48D-832D6AABC6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26" y="1433259"/>
            <a:ext cx="10278747" cy="14387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4E9CF1-8F2B-430F-BC4C-AE44A265C0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2100" y="2454088"/>
            <a:ext cx="3327400" cy="440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76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4">
            <a:extLst>
              <a:ext uri="{FF2B5EF4-FFF2-40B4-BE49-F238E27FC236}">
                <a16:creationId xmlns:a16="http://schemas.microsoft.com/office/drawing/2014/main" xmlns="" id="{5FF0A68B-E093-473A-9AD9-B14323256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21920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A972343-6FE8-4791-90A5-B4DC58A686D6}"/>
              </a:ext>
            </a:extLst>
          </p:cNvPr>
          <p:cNvSpPr/>
          <p:nvPr/>
        </p:nvSpPr>
        <p:spPr>
          <a:xfrm>
            <a:off x="0" y="971551"/>
            <a:ext cx="12192000" cy="1485899"/>
          </a:xfrm>
          <a:prstGeom prst="rect">
            <a:avLst/>
          </a:prstGeom>
          <a:gradFill>
            <a:gsLst>
              <a:gs pos="30000">
                <a:srgbClr val="FFFFFF">
                  <a:alpha val="85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D345AFC-82AD-4A9B-8EEB-00665A4FD2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0245"/>
            <a:ext cx="12192000" cy="12862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9740BBB-D898-4DCC-B796-3B0C22D47A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5939"/>
            <a:ext cx="12192000" cy="107289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8">
            <a:extLst>
              <a:ext uri="{FF2B5EF4-FFF2-40B4-BE49-F238E27FC236}">
                <a16:creationId xmlns:a16="http://schemas.microsoft.com/office/drawing/2014/main" xmlns="" id="{028D9A2C-ADD6-495B-BA30-8CA774BED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565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lumMod val="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6E3E220-26B3-432F-B7CF-CB1FE94B81BC}"/>
              </a:ext>
            </a:extLst>
          </p:cNvPr>
          <p:cNvSpPr/>
          <p:nvPr/>
        </p:nvSpPr>
        <p:spPr>
          <a:xfrm>
            <a:off x="0" y="5658890"/>
            <a:ext cx="12192000" cy="1199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A071601-3832-4B49-AE37-7ADE89F773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898" y="5833059"/>
            <a:ext cx="7017104" cy="890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D0C8F0F-9DAC-495C-8878-9C06A95BB5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061980C-8870-487D-8156-1E45C06ED1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82739">
            <a:off x="1303673" y="1904746"/>
            <a:ext cx="2908541" cy="3813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496197E-621A-4FAB-AB20-C82BE4E8D0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87107">
            <a:off x="4263789" y="1206364"/>
            <a:ext cx="3229709" cy="3973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38309A9-BA46-488D-9571-1FAF87512F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86125">
            <a:off x="7758567" y="2064612"/>
            <a:ext cx="2882615" cy="3813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062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EE90C9F-1C85-45F9-95F6-F905A88DC4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754" y="5373074"/>
            <a:ext cx="5358848" cy="963251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1C39EE33-448B-48C6-AF1B-9FEC67A53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8769">
            <a:off x="2623737" y="801424"/>
            <a:ext cx="6943161" cy="4412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57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D6B7D57-7690-4493-ACCD-ECF68253D3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980" y="5370465"/>
            <a:ext cx="4401693" cy="9693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99BFDC0-49A6-499A-9F3E-E3A6286C9F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5808">
            <a:off x="2628788" y="719622"/>
            <a:ext cx="6862076" cy="4574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996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4">
            <a:extLst>
              <a:ext uri="{FF2B5EF4-FFF2-40B4-BE49-F238E27FC236}">
                <a16:creationId xmlns:a16="http://schemas.microsoft.com/office/drawing/2014/main" xmlns="" id="{E7A9520E-BF6E-43DA-A554-B9187EA1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21920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21CE4803-DC5D-4D25-905D-DE04EA427D46}"/>
              </a:ext>
            </a:extLst>
          </p:cNvPr>
          <p:cNvSpPr/>
          <p:nvPr/>
        </p:nvSpPr>
        <p:spPr>
          <a:xfrm>
            <a:off x="0" y="971551"/>
            <a:ext cx="12192000" cy="1485899"/>
          </a:xfrm>
          <a:prstGeom prst="rect">
            <a:avLst/>
          </a:prstGeom>
          <a:gradFill>
            <a:gsLst>
              <a:gs pos="30000">
                <a:srgbClr val="FFFFFF">
                  <a:alpha val="85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00DC658-BE6C-4309-A3D5-F72C64034C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3895"/>
            <a:ext cx="12192000" cy="128625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28F33F36-F6DF-4702-8795-F2BBCBDDC205}"/>
              </a:ext>
            </a:extLst>
          </p:cNvPr>
          <p:cNvSpPr txBox="1"/>
          <p:nvPr/>
        </p:nvSpPr>
        <p:spPr>
          <a:xfrm>
            <a:off x="4210492" y="2238444"/>
            <a:ext cx="397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心系</a:t>
            </a:r>
            <a:r>
              <a:rPr lang="zh-CN" altLang="en-US" sz="4000" dirty="0">
                <a:solidFill>
                  <a:srgbClr val="0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群众</a:t>
            </a:r>
            <a:r>
              <a:rPr lang="zh-CN" altLang="en-US" sz="40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解难题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3AEF6C9-6992-472C-B3FB-5208C26911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616" y="5382726"/>
            <a:ext cx="3529890" cy="969348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90B0C4BE-1D12-4E84-AEE5-344C8173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7813" y="1735138"/>
            <a:ext cx="4010025" cy="30067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6D615FF3-A547-49A0-8AE5-EDD6230A8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5138"/>
            <a:ext cx="4011613" cy="30067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5825A2A-08EA-43C2-B256-DBB4C794F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4831" y="1744663"/>
            <a:ext cx="4017962" cy="29972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65FBDD0-F5FC-4B48-9904-9D29B94472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621" y="5585926"/>
            <a:ext cx="4401693" cy="969348"/>
          </a:xfrm>
          <a:prstGeom prst="rect">
            <a:avLst/>
          </a:prstGeom>
        </p:spPr>
      </p:pic>
      <p:pic>
        <p:nvPicPr>
          <p:cNvPr id="12290" name="图片 2">
            <a:extLst>
              <a:ext uri="{FF2B5EF4-FFF2-40B4-BE49-F238E27FC236}">
                <a16:creationId xmlns:a16="http://schemas.microsoft.com/office/drawing/2014/main" xmlns="" id="{261BE004-33B1-4AD6-86CE-7784ABB33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 rot="375673">
            <a:off x="1303561" y="977146"/>
            <a:ext cx="4533310" cy="3916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2B2E5664-0D2C-416C-9EB7-45C6B8D53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75673">
            <a:off x="6804774" y="1533356"/>
            <a:ext cx="4092527" cy="3840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2337EE4-F4C9-4E08-A1D3-57C7910393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687" y="5598626"/>
            <a:ext cx="4401693" cy="9693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0E533A6-4536-4C8E-A5CD-A84407CE61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9185">
            <a:off x="7553414" y="1199986"/>
            <a:ext cx="3869551" cy="2901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C3D9FCF-9FBD-46F3-9F88-ADA790D404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591" y="2258306"/>
            <a:ext cx="3741008" cy="2805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C04A27EB-86D7-4FED-8B3C-1130B306BD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5" r="-2344"/>
          <a:stretch/>
        </p:blipFill>
        <p:spPr>
          <a:xfrm rot="373440">
            <a:off x="768267" y="983065"/>
            <a:ext cx="4013994" cy="3129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90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4">
            <a:extLst>
              <a:ext uri="{FF2B5EF4-FFF2-40B4-BE49-F238E27FC236}">
                <a16:creationId xmlns:a16="http://schemas.microsoft.com/office/drawing/2014/main" xmlns="" id="{75EDC64D-23CF-42D0-8D9D-2F623B33D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21920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D56C8BA-A1FB-485C-BA53-3C517E7F159C}"/>
              </a:ext>
            </a:extLst>
          </p:cNvPr>
          <p:cNvSpPr/>
          <p:nvPr/>
        </p:nvSpPr>
        <p:spPr>
          <a:xfrm>
            <a:off x="0" y="971551"/>
            <a:ext cx="12192000" cy="1485899"/>
          </a:xfrm>
          <a:prstGeom prst="rect">
            <a:avLst/>
          </a:prstGeom>
          <a:gradFill>
            <a:gsLst>
              <a:gs pos="30000">
                <a:srgbClr val="FFFFFF">
                  <a:alpha val="85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677987B-4DA9-47A5-A678-BF776C317B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0245"/>
            <a:ext cx="12192000" cy="128625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7E6610B6-50C1-4180-99D1-835A62B6DB80}"/>
              </a:ext>
            </a:extLst>
          </p:cNvPr>
          <p:cNvSpPr txBox="1"/>
          <p:nvPr/>
        </p:nvSpPr>
        <p:spPr>
          <a:xfrm>
            <a:off x="4210492" y="2238444"/>
            <a:ext cx="397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强化治理树新风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8D856C57-0E45-4D26-B918-0CB391723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3220241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1E1E74D0-5E2F-4658-9BF2-EEBCF9C54D1A}"/>
              </a:ext>
            </a:extLst>
          </p:cNvPr>
          <p:cNvSpPr/>
          <p:nvPr/>
        </p:nvSpPr>
        <p:spPr>
          <a:xfrm>
            <a:off x="609595" y="2380343"/>
            <a:ext cx="10943771" cy="1526915"/>
          </a:xfrm>
          <a:prstGeom prst="rect">
            <a:avLst/>
          </a:prstGeom>
          <a:gradFill flip="none" rotWithShape="1">
            <a:gsLst>
              <a:gs pos="84000">
                <a:srgbClr val="FFFFFF">
                  <a:alpha val="70000"/>
                </a:srgbClr>
              </a:gs>
              <a:gs pos="16000">
                <a:schemeClr val="bg1">
                  <a:alpha val="7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8" name="背景音乐">
            <a:hlinkClick r:id="" action="ppaction://media"/>
            <a:extLst>
              <a:ext uri="{FF2B5EF4-FFF2-40B4-BE49-F238E27FC236}">
                <a16:creationId xmlns:a16="http://schemas.microsoft.com/office/drawing/2014/main" xmlns="" id="{3B905775-46B8-4DAB-855E-02EA021F3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52450" y="-1828800"/>
            <a:ext cx="609600" cy="6096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E0172FE-A9C1-4F75-9039-0009776C1E0F}"/>
              </a:ext>
            </a:extLst>
          </p:cNvPr>
          <p:cNvSpPr txBox="1"/>
          <p:nvPr/>
        </p:nvSpPr>
        <p:spPr>
          <a:xfrm>
            <a:off x="1934267" y="2345326"/>
            <a:ext cx="2960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初心的起源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F45077AF-2B82-46B7-986E-F967A659D1E6}"/>
              </a:ext>
            </a:extLst>
          </p:cNvPr>
          <p:cNvSpPr txBox="1"/>
          <p:nvPr/>
        </p:nvSpPr>
        <p:spPr>
          <a:xfrm>
            <a:off x="4196556" y="2799262"/>
            <a:ext cx="37698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一双棉鞋</a:t>
            </a:r>
          </a:p>
        </p:txBody>
      </p:sp>
    </p:spTree>
    <p:extLst>
      <p:ext uri="{BB962C8B-B14F-4D97-AF65-F5344CB8AC3E}">
        <p14:creationId xmlns:p14="http://schemas.microsoft.com/office/powerpoint/2010/main" val="199914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2B2E5664-0D2C-416C-9EB7-45C6B8D53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04870">
            <a:off x="574956" y="804977"/>
            <a:ext cx="5348100" cy="3561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6466C2F5-1B13-4A08-90E4-C22CD22CE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277776">
            <a:off x="6029245" y="1508463"/>
            <a:ext cx="5121428" cy="3841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526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290" name="图片 2">
            <a:extLst>
              <a:ext uri="{FF2B5EF4-FFF2-40B4-BE49-F238E27FC236}">
                <a16:creationId xmlns:a16="http://schemas.microsoft.com/office/drawing/2014/main" xmlns="" id="{261BE004-33B1-4AD6-86CE-7784ABB33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75673">
            <a:off x="2293384" y="577038"/>
            <a:ext cx="7605232" cy="5703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49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2">
            <a:extLst>
              <a:ext uri="{FF2B5EF4-FFF2-40B4-BE49-F238E27FC236}">
                <a16:creationId xmlns:a16="http://schemas.microsoft.com/office/drawing/2014/main" xmlns="" id="{6716DC47-1F4B-43D1-928B-92B409AA3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4">
            <a:extLst>
              <a:ext uri="{FF2B5EF4-FFF2-40B4-BE49-F238E27FC236}">
                <a16:creationId xmlns:a16="http://schemas.microsoft.com/office/drawing/2014/main" xmlns="" id="{E7A9520E-BF6E-43DA-A554-B9187EA1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21920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21CE4803-DC5D-4D25-905D-DE04EA427D46}"/>
              </a:ext>
            </a:extLst>
          </p:cNvPr>
          <p:cNvSpPr/>
          <p:nvPr/>
        </p:nvSpPr>
        <p:spPr>
          <a:xfrm>
            <a:off x="0" y="971551"/>
            <a:ext cx="12192000" cy="1485899"/>
          </a:xfrm>
          <a:prstGeom prst="rect">
            <a:avLst/>
          </a:prstGeom>
          <a:gradFill>
            <a:gsLst>
              <a:gs pos="30000">
                <a:srgbClr val="FFFFFF">
                  <a:alpha val="85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ED250B65-9F65-470F-B266-2D0423B936C0}"/>
              </a:ext>
            </a:extLst>
          </p:cNvPr>
          <p:cNvSpPr txBox="1"/>
          <p:nvPr/>
        </p:nvSpPr>
        <p:spPr>
          <a:xfrm>
            <a:off x="4777563" y="1411523"/>
            <a:ext cx="2899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DF1835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第五件事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EF46AD6-A4DF-444A-BCC4-E83CA8F1AC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6273"/>
            <a:ext cx="12192000" cy="107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2850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362" name="图片 10">
            <a:extLst>
              <a:ext uri="{FF2B5EF4-FFF2-40B4-BE49-F238E27FC236}">
                <a16:creationId xmlns:a16="http://schemas.microsoft.com/office/drawing/2014/main" xmlns="" id="{D0B9F6A0-A492-4AFF-BE3D-4CE90F1F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795020">
            <a:off x="771713" y="446140"/>
            <a:ext cx="3727596" cy="2795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2D46523A-151B-4F38-872E-B3840378F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8939" y="3731212"/>
            <a:ext cx="3722939" cy="2792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5A4857E-AC99-42D9-B21E-F0D21219F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35156">
            <a:off x="7708890" y="370669"/>
            <a:ext cx="3730191" cy="2797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A085DF3D-3515-46E4-8E66-F0422F88D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69753">
            <a:off x="7284794" y="3559103"/>
            <a:ext cx="3722939" cy="2792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63361C08-02F5-4372-8995-B18971660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05874">
            <a:off x="4373639" y="1656307"/>
            <a:ext cx="3722939" cy="2792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67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362" name="图片 10">
            <a:extLst>
              <a:ext uri="{FF2B5EF4-FFF2-40B4-BE49-F238E27FC236}">
                <a16:creationId xmlns:a16="http://schemas.microsoft.com/office/drawing/2014/main" xmlns="" id="{D0B9F6A0-A492-4AFF-BE3D-4CE90F1F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360000">
            <a:off x="1592183" y="731496"/>
            <a:ext cx="4387730" cy="2468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2D46523A-151B-4F38-872E-B3840378F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60000">
            <a:off x="1620100" y="3693441"/>
            <a:ext cx="4387731" cy="2468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5A4857E-AC99-42D9-B21E-F0D21219F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0000">
            <a:off x="6835420" y="1226934"/>
            <a:ext cx="3575632" cy="4767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xmlns="" id="{80A244FF-493C-4A31-BD1E-574B55DAE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60B43953-970E-4746-8F9B-88A622955CF9}"/>
              </a:ext>
            </a:extLst>
          </p:cNvPr>
          <p:cNvSpPr/>
          <p:nvPr/>
        </p:nvSpPr>
        <p:spPr>
          <a:xfrm>
            <a:off x="609595" y="2448179"/>
            <a:ext cx="10943771" cy="1457071"/>
          </a:xfrm>
          <a:prstGeom prst="rect">
            <a:avLst/>
          </a:prstGeom>
          <a:gradFill flip="none" rotWithShape="1">
            <a:gsLst>
              <a:gs pos="84000">
                <a:srgbClr val="FFFFFF">
                  <a:alpha val="70000"/>
                </a:srgbClr>
              </a:gs>
              <a:gs pos="16000">
                <a:schemeClr val="bg1">
                  <a:alpha val="7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EDC9ABA-9527-4039-85E9-7874BFE496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232" y="2292472"/>
            <a:ext cx="3139712" cy="107298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A7FD0A1-E3C2-420D-9F39-83C6E12423EC}"/>
              </a:ext>
            </a:extLst>
          </p:cNvPr>
          <p:cNvSpPr txBox="1"/>
          <p:nvPr/>
        </p:nvSpPr>
        <p:spPr>
          <a:xfrm>
            <a:off x="4146697" y="2875002"/>
            <a:ext cx="52737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古镇续“缘”</a:t>
            </a:r>
          </a:p>
        </p:txBody>
      </p:sp>
    </p:spTree>
    <p:extLst>
      <p:ext uri="{BB962C8B-B14F-4D97-AF65-F5344CB8AC3E}">
        <p14:creationId xmlns:p14="http://schemas.microsoft.com/office/powerpoint/2010/main" val="6289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00FA16B6-29E3-49AF-B82D-D2C34B0F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0738"/>
            <a:ext cx="12192000" cy="6858000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图片 10">
            <a:extLst>
              <a:ext uri="{FF2B5EF4-FFF2-40B4-BE49-F238E27FC236}">
                <a16:creationId xmlns:a16="http://schemas.microsoft.com/office/drawing/2014/main" xmlns="" id="{D0B9F6A0-A492-4AFF-BE3D-4CE90F1F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60000">
            <a:off x="2125867" y="3643281"/>
            <a:ext cx="3802018" cy="2851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2D46523A-151B-4F38-872E-B3840378F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60000">
            <a:off x="2126869" y="364586"/>
            <a:ext cx="3829511" cy="2872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5A4857E-AC99-42D9-B21E-F0D21219F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60000">
            <a:off x="7527112" y="537441"/>
            <a:ext cx="2854815" cy="5761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97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F8A1475C-4BBB-4C45-AB6C-B5BBCDEDB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C04A27EB-86D7-4FED-8B3C-1130B306BD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73840">
            <a:off x="528476" y="1034321"/>
            <a:ext cx="4013994" cy="3010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11D62BB-CA4B-41AA-8451-DAE7DAA9EC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71654">
            <a:off x="7893310" y="1034320"/>
            <a:ext cx="4013993" cy="3010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0E533A6-4536-4C8E-A5CD-A84407CE61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09185">
            <a:off x="4161419" y="2311019"/>
            <a:ext cx="3869160" cy="2901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747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609E16CF-0EF2-478A-8FA3-84DD1BE3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0738"/>
            <a:ext cx="12192000" cy="6858000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089B6231-0A65-4E75-8B97-EC262493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60000">
            <a:off x="2332008" y="606005"/>
            <a:ext cx="7527983" cy="5645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6157224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DEC52CE8-4329-4D8D-A0D1-53562486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9A5C380-6EB8-4A07-9DF5-53ECB2AAEA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100" y="5462387"/>
            <a:ext cx="3535986" cy="9632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9EC9B86-62C7-4B77-9531-178230E476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898072">
            <a:off x="7223646" y="1314658"/>
            <a:ext cx="3878624" cy="3932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464C723-77BF-44C0-91A8-1C395F247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83" t="-3623" r="-2379" b="-3228"/>
          <a:stretch/>
        </p:blipFill>
        <p:spPr>
          <a:xfrm rot="21332339">
            <a:off x="1077688" y="1423908"/>
            <a:ext cx="5219700" cy="3441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等腰三角形 1">
            <a:extLst>
              <a:ext uri="{FF2B5EF4-FFF2-40B4-BE49-F238E27FC236}">
                <a16:creationId xmlns:a16="http://schemas.microsoft.com/office/drawing/2014/main" xmlns="" id="{051BA2D4-B675-4DE1-BFDE-764415F0F3A5}"/>
              </a:ext>
            </a:extLst>
          </p:cNvPr>
          <p:cNvSpPr/>
          <p:nvPr/>
        </p:nvSpPr>
        <p:spPr>
          <a:xfrm rot="20929106">
            <a:off x="2090592" y="5360653"/>
            <a:ext cx="88197" cy="9711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xmlns="" id="{52C64E90-C83D-480E-8F85-13BF597784DC}"/>
              </a:ext>
            </a:extLst>
          </p:cNvPr>
          <p:cNvSpPr/>
          <p:nvPr/>
        </p:nvSpPr>
        <p:spPr>
          <a:xfrm rot="264785">
            <a:off x="9348489" y="5409404"/>
            <a:ext cx="96238" cy="105966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5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4">
            <a:extLst>
              <a:ext uri="{FF2B5EF4-FFF2-40B4-BE49-F238E27FC236}">
                <a16:creationId xmlns:a16="http://schemas.microsoft.com/office/drawing/2014/main" xmlns="" id="{996E2B54-9A25-448D-81C1-877EF61214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4319" y="1768475"/>
            <a:ext cx="4043362" cy="30416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图片 3">
            <a:extLst>
              <a:ext uri="{FF2B5EF4-FFF2-40B4-BE49-F238E27FC236}">
                <a16:creationId xmlns:a16="http://schemas.microsoft.com/office/drawing/2014/main" xmlns="" id="{3615EEB1-278C-41AF-A750-8E9DB2D4E4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" y="1768475"/>
            <a:ext cx="4043363" cy="30416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图片 2">
            <a:extLst>
              <a:ext uri="{FF2B5EF4-FFF2-40B4-BE49-F238E27FC236}">
                <a16:creationId xmlns:a16="http://schemas.microsoft.com/office/drawing/2014/main" xmlns="" id="{BC762542-42FD-4370-AC72-9C18810990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081" y="1768475"/>
            <a:ext cx="4056063" cy="30416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03269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4">
            <a:extLst>
              <a:ext uri="{FF2B5EF4-FFF2-40B4-BE49-F238E27FC236}">
                <a16:creationId xmlns:a16="http://schemas.microsoft.com/office/drawing/2014/main" xmlns="" id="{00111F7A-33A3-4629-A9D7-B1CFA24D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95663"/>
            <a:ext cx="12192000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22FCD2CB-347B-4B75-8CAF-B200E43E783C}"/>
              </a:ext>
            </a:extLst>
          </p:cNvPr>
          <p:cNvSpPr/>
          <p:nvPr/>
        </p:nvSpPr>
        <p:spPr>
          <a:xfrm>
            <a:off x="0" y="3395663"/>
            <a:ext cx="12192000" cy="1935162"/>
          </a:xfrm>
          <a:prstGeom prst="rect">
            <a:avLst/>
          </a:prstGeom>
          <a:gradFill>
            <a:gsLst>
              <a:gs pos="39000">
                <a:srgbClr val="DAE3F3"/>
              </a:gs>
              <a:gs pos="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矩形: 圆角 4">
            <a:extLst>
              <a:ext uri="{FF2B5EF4-FFF2-40B4-BE49-F238E27FC236}">
                <a16:creationId xmlns:a16="http://schemas.microsoft.com/office/drawing/2014/main" xmlns="" id="{053E31F1-4AF1-488C-BB70-E157687F402D}"/>
              </a:ext>
            </a:extLst>
          </p:cNvPr>
          <p:cNvSpPr/>
          <p:nvPr/>
        </p:nvSpPr>
        <p:spPr>
          <a:xfrm>
            <a:off x="4797425" y="2495550"/>
            <a:ext cx="3573463" cy="528638"/>
          </a:xfrm>
          <a:prstGeom prst="roundRect">
            <a:avLst/>
          </a:prstGeom>
          <a:solidFill>
            <a:srgbClr val="F8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/>
              <a:t>要有目标、有追求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1EB0613A-880D-42AF-BD19-FB93AA4DBDC7}"/>
              </a:ext>
            </a:extLst>
          </p:cNvPr>
          <p:cNvSpPr/>
          <p:nvPr/>
        </p:nvSpPr>
        <p:spPr>
          <a:xfrm>
            <a:off x="4797425" y="3116263"/>
            <a:ext cx="3573463" cy="528637"/>
          </a:xfrm>
          <a:prstGeom prst="roundRect">
            <a:avLst/>
          </a:prstGeom>
          <a:solidFill>
            <a:srgbClr val="F8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/>
              <a:t>要有情怀、有行动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DADDF5B5-82A3-4A55-8D65-EF1CA5897D85}"/>
              </a:ext>
            </a:extLst>
          </p:cNvPr>
          <p:cNvSpPr/>
          <p:nvPr/>
        </p:nvSpPr>
        <p:spPr>
          <a:xfrm>
            <a:off x="4814888" y="3736975"/>
            <a:ext cx="3573462" cy="528638"/>
          </a:xfrm>
          <a:prstGeom prst="roundRect">
            <a:avLst/>
          </a:prstGeom>
          <a:solidFill>
            <a:srgbClr val="F8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/>
              <a:t>要有道德、有操守</a:t>
            </a:r>
          </a:p>
        </p:txBody>
      </p:sp>
      <p:sp>
        <p:nvSpPr>
          <p:cNvPr id="11" name="矩形: 圆角 15">
            <a:extLst>
              <a:ext uri="{FF2B5EF4-FFF2-40B4-BE49-F238E27FC236}">
                <a16:creationId xmlns:a16="http://schemas.microsoft.com/office/drawing/2014/main" xmlns="" id="{A7982B48-EBA4-486F-8750-175224D62DBA}"/>
              </a:ext>
            </a:extLst>
          </p:cNvPr>
          <p:cNvSpPr/>
          <p:nvPr/>
        </p:nvSpPr>
        <p:spPr>
          <a:xfrm>
            <a:off x="3238500" y="2495550"/>
            <a:ext cx="1346200" cy="2390775"/>
          </a:xfrm>
          <a:prstGeom prst="roundRect">
            <a:avLst/>
          </a:prstGeom>
          <a:solidFill>
            <a:srgbClr val="DF1835"/>
          </a:solidFill>
          <a:ln>
            <a:solidFill>
              <a:srgbClr val="DF1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共产党员</a:t>
            </a:r>
          </a:p>
        </p:txBody>
      </p:sp>
      <p:pic>
        <p:nvPicPr>
          <p:cNvPr id="41992" name="图片 1">
            <a:extLst>
              <a:ext uri="{FF2B5EF4-FFF2-40B4-BE49-F238E27FC236}">
                <a16:creationId xmlns:a16="http://schemas.microsoft.com/office/drawing/2014/main" xmlns="" id="{CA07EC3E-FDE7-4916-BE15-92115857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1063"/>
            <a:ext cx="121920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66F045C6-228C-45A5-86FA-913998114B9E}"/>
              </a:ext>
            </a:extLst>
          </p:cNvPr>
          <p:cNvSpPr/>
          <p:nvPr/>
        </p:nvSpPr>
        <p:spPr>
          <a:xfrm>
            <a:off x="4814888" y="4368800"/>
            <a:ext cx="3573462" cy="528638"/>
          </a:xfrm>
          <a:prstGeom prst="roundRect">
            <a:avLst/>
          </a:prstGeom>
          <a:solidFill>
            <a:srgbClr val="F8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/>
              <a:t>要有恒心、有毅力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4">
            <a:extLst>
              <a:ext uri="{FF2B5EF4-FFF2-40B4-BE49-F238E27FC236}">
                <a16:creationId xmlns:a16="http://schemas.microsoft.com/office/drawing/2014/main" xmlns="" id="{00111F7A-33A3-4629-A9D7-B1CFA24D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95663"/>
            <a:ext cx="12192000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22FCD2CB-347B-4B75-8CAF-B200E43E783C}"/>
              </a:ext>
            </a:extLst>
          </p:cNvPr>
          <p:cNvSpPr/>
          <p:nvPr/>
        </p:nvSpPr>
        <p:spPr>
          <a:xfrm>
            <a:off x="0" y="3395663"/>
            <a:ext cx="12192000" cy="1935162"/>
          </a:xfrm>
          <a:prstGeom prst="rect">
            <a:avLst/>
          </a:prstGeom>
          <a:gradFill>
            <a:gsLst>
              <a:gs pos="39000">
                <a:srgbClr val="DAE3F3"/>
              </a:gs>
              <a:gs pos="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DADDF5B5-82A3-4A55-8D65-EF1CA5897D85}"/>
              </a:ext>
            </a:extLst>
          </p:cNvPr>
          <p:cNvSpPr/>
          <p:nvPr/>
        </p:nvSpPr>
        <p:spPr>
          <a:xfrm>
            <a:off x="1754188" y="1664495"/>
            <a:ext cx="3097212" cy="3462336"/>
          </a:xfrm>
          <a:prstGeom prst="roundRect">
            <a:avLst/>
          </a:prstGeom>
          <a:solidFill>
            <a:srgbClr val="F8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0" indent="0" algn="ctr" defTabSz="914400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None/>
              <a:tabLst>
                <a:tab pos="984885" algn="l"/>
              </a:tabLst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苔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                             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清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袁枚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None/>
              <a:tabLst>
                <a:tab pos="984885" algn="l"/>
              </a:tabLst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白日不到处，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None/>
              <a:tabLst>
                <a:tab pos="984885" algn="l"/>
              </a:tabLst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青春恰自来。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None/>
              <a:tabLst>
                <a:tab pos="984885" algn="l"/>
              </a:tabLst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苔花如米小，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None/>
              <a:tabLst>
                <a:tab pos="984885" algn="l"/>
              </a:tabLst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也学牡丹开。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66F045C6-228C-45A5-86FA-913998114B9E}"/>
              </a:ext>
            </a:extLst>
          </p:cNvPr>
          <p:cNvSpPr/>
          <p:nvPr/>
        </p:nvSpPr>
        <p:spPr>
          <a:xfrm>
            <a:off x="6096000" y="1710533"/>
            <a:ext cx="5167312" cy="3370260"/>
          </a:xfrm>
          <a:prstGeom prst="roundRect">
            <a:avLst/>
          </a:prstGeom>
          <a:solidFill>
            <a:srgbClr val="F8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0" indent="0" algn="ctr" defTabSz="914400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None/>
              <a:tabLst>
                <a:tab pos="984885" algn="l"/>
              </a:tabLst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河南内乡县衙对联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None/>
              <a:tabLst>
                <a:tab pos="984885" algn="l"/>
              </a:tabLst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得一官不荣，失一官不辱，勿说一官无用，地方全靠一官；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None/>
              <a:tabLst>
                <a:tab pos="984885" algn="l"/>
              </a:tabLst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吃百姓之饭，穿百姓之衣，莫道百姓可欺，自己也是百姓。</a:t>
            </a:r>
          </a:p>
        </p:txBody>
      </p:sp>
    </p:spTree>
    <p:extLst>
      <p:ext uri="{BB962C8B-B14F-4D97-AF65-F5344CB8AC3E}">
        <p14:creationId xmlns:p14="http://schemas.microsoft.com/office/powerpoint/2010/main" val="30442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2">
            <a:extLst>
              <a:ext uri="{FF2B5EF4-FFF2-40B4-BE49-F238E27FC236}">
                <a16:creationId xmlns:a16="http://schemas.microsoft.com/office/drawing/2014/main" xmlns="" id="{196C1D08-1EB0-4D37-B0EE-3475B1055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图片 10">
            <a:extLst>
              <a:ext uri="{FF2B5EF4-FFF2-40B4-BE49-F238E27FC236}">
                <a16:creationId xmlns:a16="http://schemas.microsoft.com/office/drawing/2014/main" xmlns="" id="{3DC948BA-0AAC-4AFF-9058-525631E0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9638" y="0"/>
            <a:ext cx="9683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图片 16">
            <a:extLst>
              <a:ext uri="{FF2B5EF4-FFF2-40B4-BE49-F238E27FC236}">
                <a16:creationId xmlns:a16="http://schemas.microsoft.com/office/drawing/2014/main" xmlns="" id="{BBCC8557-B276-40C9-B5A8-76C81520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1825" y="796925"/>
            <a:ext cx="5127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B8C397B2-34EB-4F49-B6DB-BD98EE04CA63}"/>
              </a:ext>
            </a:extLst>
          </p:cNvPr>
          <p:cNvSpPr/>
          <p:nvPr/>
        </p:nvSpPr>
        <p:spPr>
          <a:xfrm>
            <a:off x="10926763" y="1465263"/>
            <a:ext cx="1117600" cy="1042987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8C6DEC3-DCCA-4FCC-9139-E94D5DB5B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8" y="2970213"/>
            <a:ext cx="121920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BA9E8C-C3AB-4742-B867-CDB76A228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">
            <a:extLst>
              <a:ext uri="{FF2B5EF4-FFF2-40B4-BE49-F238E27FC236}">
                <a16:creationId xmlns:a16="http://schemas.microsoft.com/office/drawing/2014/main" xmlns="" id="{7ACB9651-4A63-435C-8F5E-A1C52727C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xmlns="" id="{1499F0D0-14A6-445E-856C-F3609D975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378" y="0"/>
            <a:ext cx="12193378" cy="68671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A4946E1-41A8-47FA-9AE1-924CCF0D385E}"/>
              </a:ext>
            </a:extLst>
          </p:cNvPr>
          <p:cNvSpPr/>
          <p:nvPr/>
        </p:nvSpPr>
        <p:spPr>
          <a:xfrm>
            <a:off x="609595" y="2006600"/>
            <a:ext cx="10943771" cy="1888511"/>
          </a:xfrm>
          <a:prstGeom prst="rect">
            <a:avLst/>
          </a:prstGeom>
          <a:gradFill flip="none" rotWithShape="1">
            <a:gsLst>
              <a:gs pos="84000">
                <a:srgbClr val="FFFFFF">
                  <a:alpha val="70000"/>
                </a:srgbClr>
              </a:gs>
              <a:gs pos="16000">
                <a:schemeClr val="bg1">
                  <a:alpha val="7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A3CE73B-55F9-44F7-9ACB-EEEE57199626}"/>
              </a:ext>
            </a:extLst>
          </p:cNvPr>
          <p:cNvSpPr txBox="1"/>
          <p:nvPr/>
        </p:nvSpPr>
        <p:spPr>
          <a:xfrm>
            <a:off x="1891737" y="2006600"/>
            <a:ext cx="2960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使命的呼唤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7BD8661D-21E5-4603-8B37-689AE04F8CE1}"/>
              </a:ext>
            </a:extLst>
          </p:cNvPr>
          <p:cNvSpPr txBox="1"/>
          <p:nvPr/>
        </p:nvSpPr>
        <p:spPr>
          <a:xfrm>
            <a:off x="4203552" y="2632622"/>
            <a:ext cx="37835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做点实事</a:t>
            </a:r>
          </a:p>
        </p:txBody>
      </p:sp>
    </p:spTree>
    <p:extLst>
      <p:ext uri="{BB962C8B-B14F-4D97-AF65-F5344CB8AC3E}">
        <p14:creationId xmlns:p14="http://schemas.microsoft.com/office/powerpoint/2010/main" val="5889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9">
            <a:extLst>
              <a:ext uri="{FF2B5EF4-FFF2-40B4-BE49-F238E27FC236}">
                <a16:creationId xmlns:a16="http://schemas.microsoft.com/office/drawing/2014/main" xmlns="" id="{0FEE35B3-30B2-4519-84D0-45A9F2471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8035C35-00CE-42D2-8696-6B488F722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288" y="5665788"/>
            <a:ext cx="50657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C86428B-F972-44A8-B8B0-F1305A7DC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5651500"/>
            <a:ext cx="506571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4">
            <a:extLst>
              <a:ext uri="{FF2B5EF4-FFF2-40B4-BE49-F238E27FC236}">
                <a16:creationId xmlns:a16="http://schemas.microsoft.com/office/drawing/2014/main" xmlns="" id="{DEC52CE8-4329-4D8D-A0D1-53562486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21920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36EA32C1-A7A0-4851-B3EC-41FCA9DC38E4}"/>
              </a:ext>
            </a:extLst>
          </p:cNvPr>
          <p:cNvSpPr/>
          <p:nvPr/>
        </p:nvSpPr>
        <p:spPr>
          <a:xfrm>
            <a:off x="0" y="971551"/>
            <a:ext cx="12192000" cy="1485899"/>
          </a:xfrm>
          <a:prstGeom prst="rect">
            <a:avLst/>
          </a:prstGeom>
          <a:gradFill>
            <a:gsLst>
              <a:gs pos="30000">
                <a:srgbClr val="FFFFFF">
                  <a:alpha val="85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7316C27-AB62-4704-9900-CB3444E9D1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9278"/>
            <a:ext cx="12192000" cy="12862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B05ECC2-A309-4526-978B-70A3FD9E4E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8905"/>
            <a:ext cx="12192000" cy="107289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1312A679-1F00-45DA-AA19-B840867A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26" b="12274"/>
          <a:stretch>
            <a:fillRect/>
          </a:stretch>
        </p:blipFill>
        <p:spPr bwMode="auto">
          <a:xfrm>
            <a:off x="-918632" y="-495300"/>
            <a:ext cx="13851466" cy="77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FCC404A3-52C6-442C-BF38-E78F88B27521}"/>
              </a:ext>
            </a:extLst>
          </p:cNvPr>
          <p:cNvSpPr/>
          <p:nvPr/>
        </p:nvSpPr>
        <p:spPr>
          <a:xfrm>
            <a:off x="0" y="5829300"/>
            <a:ext cx="12192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10">
            <a:extLst>
              <a:ext uri="{FF2B5EF4-FFF2-40B4-BE49-F238E27FC236}">
                <a16:creationId xmlns:a16="http://schemas.microsoft.com/office/drawing/2014/main" xmlns="" id="{8BAE854C-D205-41F7-B744-1F29CADDB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95988"/>
            <a:ext cx="1219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召开村干部会议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4103</TotalTime>
  <Words>130</Words>
  <Application>Microsoft Office PowerPoint</Application>
  <PresentationFormat>自定义</PresentationFormat>
  <Paragraphs>22</Paragraphs>
  <Slides>33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ZZB</cp:lastModifiedBy>
  <cp:revision>200</cp:revision>
  <dcterms:created xsi:type="dcterms:W3CDTF">2019-08-27T12:39:33Z</dcterms:created>
  <dcterms:modified xsi:type="dcterms:W3CDTF">2020-11-03T10:09:26Z</dcterms:modified>
</cp:coreProperties>
</file>