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2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55"/>
  </p:notesMasterIdLst>
  <p:sldIdLst>
    <p:sldId id="384" r:id="rId3"/>
    <p:sldId id="334" r:id="rId4"/>
    <p:sldId id="487" r:id="rId5"/>
    <p:sldId id="390" r:id="rId6"/>
    <p:sldId id="485" r:id="rId7"/>
    <p:sldId id="289" r:id="rId8"/>
    <p:sldId id="488" r:id="rId9"/>
    <p:sldId id="275" r:id="rId10"/>
    <p:sldId id="493" r:id="rId11"/>
    <p:sldId id="489" r:id="rId12"/>
    <p:sldId id="491" r:id="rId13"/>
    <p:sldId id="490" r:id="rId14"/>
    <p:sldId id="492" r:id="rId15"/>
    <p:sldId id="309" r:id="rId16"/>
    <p:sldId id="311" r:id="rId17"/>
    <p:sldId id="314" r:id="rId18"/>
    <p:sldId id="385" r:id="rId19"/>
    <p:sldId id="333" r:id="rId20"/>
    <p:sldId id="476" r:id="rId21"/>
    <p:sldId id="288" r:id="rId22"/>
    <p:sldId id="295" r:id="rId23"/>
    <p:sldId id="296" r:id="rId24"/>
    <p:sldId id="297" r:id="rId25"/>
    <p:sldId id="298" r:id="rId26"/>
    <p:sldId id="299" r:id="rId27"/>
    <p:sldId id="340" r:id="rId28"/>
    <p:sldId id="300" r:id="rId29"/>
    <p:sldId id="477" r:id="rId30"/>
    <p:sldId id="283" r:id="rId31"/>
    <p:sldId id="284" r:id="rId32"/>
    <p:sldId id="285" r:id="rId33"/>
    <p:sldId id="370" r:id="rId34"/>
    <p:sldId id="382" r:id="rId35"/>
    <p:sldId id="494" r:id="rId36"/>
    <p:sldId id="371" r:id="rId37"/>
    <p:sldId id="336" r:id="rId38"/>
    <p:sldId id="478" r:id="rId39"/>
    <p:sldId id="380" r:id="rId40"/>
    <p:sldId id="357" r:id="rId41"/>
    <p:sldId id="381" r:id="rId42"/>
    <p:sldId id="373" r:id="rId43"/>
    <p:sldId id="486" r:id="rId44"/>
    <p:sldId id="479" r:id="rId45"/>
    <p:sldId id="342" r:id="rId46"/>
    <p:sldId id="497" r:id="rId47"/>
    <p:sldId id="495" r:id="rId48"/>
    <p:sldId id="343" r:id="rId49"/>
    <p:sldId id="344" r:id="rId50"/>
    <p:sldId id="345" r:id="rId51"/>
    <p:sldId id="474" r:id="rId52"/>
    <p:sldId id="347" r:id="rId53"/>
    <p:sldId id="316" r:id="rId54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9999"/>
    <a:srgbClr val="800000"/>
    <a:srgbClr val="132863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党员年龄分布</a:t>
            </a:r>
            <a:endParaRPr lang="en-US" altLang="zh-CN" dirty="0"/>
          </a:p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1" dirty="0"/>
              <a:t>（平均年龄</a:t>
            </a:r>
            <a:r>
              <a:rPr lang="en-US" altLang="zh-CN" sz="1600" b="1" dirty="0"/>
              <a:t>51</a:t>
            </a:r>
            <a:r>
              <a:rPr lang="zh-CN" altLang="en-US" sz="1600" b="1" dirty="0"/>
              <a:t>岁）</a:t>
            </a:r>
            <a:endParaRPr lang="en-US" altLang="zh-CN" sz="16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7.7724241690147994E-2"/>
                  <c:y val="-4.20458543600227E-2"/>
                </c:manualLayout>
              </c:layout>
              <c:tx>
                <c:rich>
                  <a:bodyPr/>
                  <a:lstStyle/>
                  <a:p>
                    <a:fld id="{283010C1-7492-4F62-B28F-2A4AF1495DAF}" type="VALUE">
                      <a:rPr lang="en-US"/>
                      <a:pPr/>
                      <a:t>[VALUE]</a:t>
                    </a:fld>
                    <a:endParaRPr lang="en-US" altLang="zh-CN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669267008302"/>
                      <c:h val="0.12927189040508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1050349989162599E-2"/>
                  <c:y val="-3.8223503963657E-2"/>
                </c:manualLayout>
              </c:layout>
              <c:tx>
                <c:rich>
                  <a:bodyPr/>
                  <a:lstStyle/>
                  <a:p>
                    <a:fld id="{05A47FD0-1BCC-4C1A-897E-0AAA1915C82B}" type="VALUE">
                      <a:rPr lang="en-US"/>
                      <a:pPr/>
                      <a:t>[VALUE]</a:t>
                    </a:fld>
                    <a:endParaRPr lang="en-US" altLang="zh-CN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259603983119"/>
                      <c:h val="0.12927189040508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2385026328875098E-2"/>
                  <c:y val="-2.6756452774559899E-2"/>
                </c:manualLayout>
              </c:layout>
              <c:tx>
                <c:rich>
                  <a:bodyPr/>
                  <a:lstStyle/>
                  <a:p>
                    <a:fld id="{AF30D5CB-FC31-4969-AE42-27FE82161C77}" type="VALUE">
                      <a:rPr lang="en-US"/>
                      <a:pPr/>
                      <a:t>[VALUE]</a:t>
                    </a:fld>
                    <a:endParaRPr lang="en-US" altLang="zh-CN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587764250199"/>
                      <c:h val="0.12927189040508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2385153829481901E-3"/>
                  <c:y val="-4.20458543600227E-2"/>
                </c:manualLayout>
              </c:layout>
              <c:tx>
                <c:rich>
                  <a:bodyPr/>
                  <a:lstStyle/>
                  <a:p>
                    <a:fld id="{EFA81466-04CB-49DA-9F57-FD95897EB07E}" type="VALUE">
                      <a:rPr lang="en-US"/>
                      <a:pPr/>
                      <a:t>[VALUE]</a:t>
                    </a:fld>
                    <a:endParaRPr lang="en-US" altLang="zh-CN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612026852063"/>
                      <c:h val="0.13538765103927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6.4770180158355894E-2"/>
                  <c:y val="-3.4401153567291301E-2"/>
                </c:manualLayout>
              </c:layout>
              <c:tx>
                <c:rich>
                  <a:bodyPr/>
                  <a:lstStyle/>
                  <a:p>
                    <a:fld id="{4338679C-A068-4882-A541-F52B1B991A4A}" type="VALUE">
                      <a:rPr lang="en-US"/>
                      <a:pPr/>
                      <a:t>[VALUE]</a:t>
                    </a:fld>
                    <a:endParaRPr lang="en-US" altLang="zh-CN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557780899319"/>
                      <c:h val="0.13538765103927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18-30岁</c:v>
                </c:pt>
                <c:pt idx="1">
                  <c:v>30-40岁</c:v>
                </c:pt>
                <c:pt idx="2">
                  <c:v>40-60岁</c:v>
                </c:pt>
                <c:pt idx="3">
                  <c:v>60-70岁</c:v>
                </c:pt>
                <c:pt idx="4">
                  <c:v>70岁以上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15</c:v>
                </c:pt>
                <c:pt idx="2">
                  <c:v>13</c:v>
                </c:pt>
                <c:pt idx="3">
                  <c:v>15</c:v>
                </c:pt>
                <c:pt idx="4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262976"/>
        <c:axId val="33322112"/>
      </c:barChart>
      <c:catAx>
        <c:axId val="33262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3322112"/>
        <c:crosses val="autoZero"/>
        <c:auto val="1"/>
        <c:lblAlgn val="ctr"/>
        <c:lblOffset val="100"/>
        <c:noMultiLvlLbl val="0"/>
      </c:catAx>
      <c:valAx>
        <c:axId val="33322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326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400" b="1" dirty="0"/>
              <a:t>智能监控布点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智能监控布点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fld id="{903ECE40-A704-421E-8CC0-CC5D6919774B}" type="VALUE">
                      <a:rPr/>
                      <a:pPr/>
                      <a:t>[VALUE]</a:t>
                    </a:fld>
                    <a:endParaRPr lang="en-US" altLang="zh-CN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Sheet1!$A$2:$B$3</c:f>
              <c:multiLvlStrCache>
                <c:ptCount val="2"/>
                <c:lvl>
                  <c:pt idx="0">
                    <c:v>31</c:v>
                  </c:pt>
                  <c:pt idx="1">
                    <c:v>20</c:v>
                  </c:pt>
                </c:lvl>
                <c:lvl>
                  <c:pt idx="0">
                    <c:v>群众投入</c:v>
                  </c:pt>
                  <c:pt idx="1">
                    <c:v>政府投入</c:v>
                  </c:pt>
                </c:lvl>
              </c:multiLvlStrCache>
            </c:multiLvl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农民总收入增加</a:t>
            </a:r>
            <a:r>
              <a:rPr lang="en-US" altLang="zh-CN" sz="1400" dirty="0"/>
              <a:t>(</a:t>
            </a:r>
            <a:r>
              <a:rPr lang="zh-CN" altLang="en-US" sz="1400" dirty="0"/>
              <a:t>单位：万元</a:t>
            </a:r>
            <a:r>
              <a:rPr lang="en-US" altLang="zh-CN" sz="1400" dirty="0"/>
              <a:t>)</a:t>
            </a:r>
          </a:p>
        </c:rich>
      </c:tx>
      <c:layout>
        <c:manualLayout>
          <c:xMode val="edge"/>
          <c:yMode val="edge"/>
          <c:x val="0.31553355325339599"/>
          <c:y val="2.5122124184396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农民收入(单位：万元)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土地流转</c:v>
                </c:pt>
                <c:pt idx="1">
                  <c:v>本村就业</c:v>
                </c:pt>
                <c:pt idx="2">
                  <c:v>农产品销售</c:v>
                </c:pt>
                <c:pt idx="3">
                  <c:v>入股分红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</c:v>
                </c:pt>
                <c:pt idx="1">
                  <c:v>15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集体收入</a:t>
            </a:r>
            <a:r>
              <a:rPr lang="zh-CN" altLang="en-US" sz="1400" dirty="0"/>
              <a:t>（单位：万元）</a:t>
            </a:r>
          </a:p>
        </c:rich>
      </c:tx>
      <c:layout>
        <c:manualLayout>
          <c:xMode val="edge"/>
          <c:yMode val="edge"/>
          <c:x val="0.24831630190686799"/>
          <c:y val="7.287799836485089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集体收入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3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仓库租赁租金</c:v>
                </c:pt>
                <c:pt idx="1">
                  <c:v>水面拍包租金</c:v>
                </c:pt>
                <c:pt idx="2">
                  <c:v>经营田流转收入</c:v>
                </c:pt>
                <c:pt idx="3">
                  <c:v>瓜蒌项目入股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20</c:v>
                </c:pt>
                <c:pt idx="2">
                  <c:v>30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232004652426203E-2"/>
          <c:y val="0.85630017157890903"/>
          <c:w val="0.89999986859674297"/>
          <c:h val="7.84931983051713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46512-ED55-4F6B-8830-5E182BF48590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F3D7B-9D1E-476A-9223-8D0418569D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4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12E97-46A3-4AFB-9A51-4F969E6FAC0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81BC6-B6A7-4EB7-B5DD-03F42BCCAC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03.11.2020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microsoft.com/office/2007/relationships/hdphoto" Target="../media/hdphoto2.wdp"/><Relationship Id="rId3" Type="http://schemas.openxmlformats.org/officeDocument/2006/relationships/tags" Target="../tags/tag28.xml"/><Relationship Id="rId7" Type="http://schemas.openxmlformats.org/officeDocument/2006/relationships/image" Target="../media/image51.jpeg"/><Relationship Id="rId12" Type="http://schemas.openxmlformats.org/officeDocument/2006/relationships/image" Target="../media/image5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4.png"/><Relationship Id="rId4" Type="http://schemas.openxmlformats.org/officeDocument/2006/relationships/tags" Target="../tags/tag29.xml"/><Relationship Id="rId9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tags" Target="../tags/tag33.xml"/><Relationship Id="rId7" Type="http://schemas.openxmlformats.org/officeDocument/2006/relationships/image" Target="../media/image59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3.png"/><Relationship Id="rId5" Type="http://schemas.openxmlformats.org/officeDocument/2006/relationships/tags" Target="../tags/tag35.xml"/><Relationship Id="rId10" Type="http://schemas.openxmlformats.org/officeDocument/2006/relationships/image" Target="../media/image62.png"/><Relationship Id="rId4" Type="http://schemas.openxmlformats.org/officeDocument/2006/relationships/tags" Target="../tags/tag34.xml"/><Relationship Id="rId9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1" y="0"/>
            <a:ext cx="12187319" cy="701039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38288" y="1391787"/>
            <a:ext cx="9377363" cy="42291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b="1" spc="600" dirty="0">
              <a:solidFill>
                <a:schemeClr val="bg2">
                  <a:lumMod val="2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1" name="图文框 10"/>
          <p:cNvSpPr/>
          <p:nvPr/>
        </p:nvSpPr>
        <p:spPr>
          <a:xfrm>
            <a:off x="1771649" y="1669143"/>
            <a:ext cx="8882063" cy="3657600"/>
          </a:xfrm>
          <a:prstGeom prst="frame">
            <a:avLst>
              <a:gd name="adj1" fmla="val 632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34665" y="2884805"/>
            <a:ext cx="67576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bg2">
                    <a:lumMod val="25000"/>
                  </a:schemeClr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智慧党建  引领发展</a:t>
            </a:r>
            <a:endParaRPr lang="en-US" altLang="zh-CN" sz="5400" b="1" dirty="0">
              <a:solidFill>
                <a:schemeClr val="bg2">
                  <a:lumMod val="25000"/>
                </a:schemeClr>
              </a:solidFill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9753" y="1405564"/>
            <a:ext cx="770858" cy="44430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76462" y="4383775"/>
            <a:ext cx="9377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人民对美好生活的向往，就是我们的奋斗目标！</a:t>
            </a:r>
            <a:endParaRPr lang="en-US" altLang="zh-CN" sz="2400" b="1" spc="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541" y="1813662"/>
            <a:ext cx="751132" cy="751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019497"/>
            <a:ext cx="10401300" cy="51894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90700" y="2105025"/>
            <a:ext cx="3810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117133" y="1882845"/>
            <a:ext cx="135255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平行四边形 6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552171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管理服务线上联</a:t>
            </a:r>
          </a:p>
        </p:txBody>
      </p:sp>
      <p:sp>
        <p:nvSpPr>
          <p:cNvPr id="12" name="椭圆 11"/>
          <p:cNvSpPr/>
          <p:nvPr/>
        </p:nvSpPr>
        <p:spPr>
          <a:xfrm>
            <a:off x="1161143" y="2128242"/>
            <a:ext cx="1259114" cy="41291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0700" y="2105025"/>
            <a:ext cx="3810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117133" y="1882845"/>
            <a:ext cx="135255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平行四边形 6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552171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管理服务线上联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3" b="8324"/>
          <a:stretch>
            <a:fillRect/>
          </a:stretch>
        </p:blipFill>
        <p:spPr bwMode="auto">
          <a:xfrm>
            <a:off x="8909260" y="2238375"/>
            <a:ext cx="3239387" cy="333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5" y="1271475"/>
            <a:ext cx="8845465" cy="472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6804836" y="2371725"/>
            <a:ext cx="861237" cy="5376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0700" y="2105025"/>
            <a:ext cx="3810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117133" y="1882845"/>
            <a:ext cx="135255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平行四边形 6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552171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管理服务线上联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392" y="1503808"/>
            <a:ext cx="11408513" cy="416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12"/>
          <p:cNvSpPr/>
          <p:nvPr/>
        </p:nvSpPr>
        <p:spPr>
          <a:xfrm>
            <a:off x="0" y="1116419"/>
            <a:ext cx="2295525" cy="12553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0700" y="2105025"/>
            <a:ext cx="3810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117133" y="1882845"/>
            <a:ext cx="135255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平行四边形 6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552171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管理服务线上联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149420"/>
            <a:ext cx="10791825" cy="50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平行四边形 3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729" y="1191660"/>
            <a:ext cx="9685873" cy="523915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" y="1307843"/>
            <a:ext cx="2477728" cy="5078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84355" y="3395738"/>
            <a:ext cx="2109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听课，可邀请更多学员加入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098093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党员课堂线上听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平行四边形 2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1476427"/>
            <a:ext cx="3684015" cy="5078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65572" y="3367172"/>
            <a:ext cx="3684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政策咨询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业务指导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015" y="1472459"/>
            <a:ext cx="8507985" cy="507844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098093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党务政策线上问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平行四边形 3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098093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党建活动线上看</a:t>
            </a:r>
          </a:p>
        </p:txBody>
      </p:sp>
      <p:sp>
        <p:nvSpPr>
          <p:cNvPr id="9" name="矩形 8"/>
          <p:cNvSpPr/>
          <p:nvPr/>
        </p:nvSpPr>
        <p:spPr>
          <a:xfrm>
            <a:off x="235974" y="1476427"/>
            <a:ext cx="11695254" cy="5078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平行四边形 10"/>
          <p:cNvSpPr/>
          <p:nvPr/>
        </p:nvSpPr>
        <p:spPr>
          <a:xfrm>
            <a:off x="582519" y="1128777"/>
            <a:ext cx="4943675" cy="695296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结合制度选点观摩</a:t>
            </a:r>
          </a:p>
        </p:txBody>
      </p:sp>
      <p:sp>
        <p:nvSpPr>
          <p:cNvPr id="12" name="等腰三角形 11"/>
          <p:cNvSpPr/>
          <p:nvPr/>
        </p:nvSpPr>
        <p:spPr>
          <a:xfrm>
            <a:off x="5422958" y="1167239"/>
            <a:ext cx="190499" cy="31183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72952" y="2784798"/>
            <a:ext cx="4001284" cy="2461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algn="just">
              <a:lnSpc>
                <a:spcPct val="200000"/>
              </a:lnSpc>
              <a:spcAft>
                <a:spcPts val="0"/>
              </a:spcAf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每月确定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个示范点，其他基层党组织通过实地或视频连线交叉观摩，相互借鉴活动开展经验，提高主题党员活动实效。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213" y="1788261"/>
            <a:ext cx="3439737" cy="45204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020" y="1801074"/>
            <a:ext cx="3349536" cy="452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平行四边形 3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>
            <a:off x="2590708" y="1160624"/>
            <a:ext cx="235154" cy="31183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5250" y="1476427"/>
            <a:ext cx="3684015" cy="47134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30442" y="2360780"/>
            <a:ext cx="3684015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区委组织部与古罗城村开展党支部“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1+2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”联点共建活动，各村（社区）、区直单位党组织、两新党支部可远程进行观摩</a:t>
            </a:r>
          </a:p>
        </p:txBody>
      </p:sp>
      <p:sp>
        <p:nvSpPr>
          <p:cNvPr id="11" name="平行四边形 10"/>
          <p:cNvSpPr/>
          <p:nvPr/>
        </p:nvSpPr>
        <p:spPr>
          <a:xfrm>
            <a:off x="582519" y="1146174"/>
            <a:ext cx="2603393" cy="695296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模拟观摩</a:t>
            </a:r>
          </a:p>
        </p:txBody>
      </p:sp>
      <p:sp>
        <p:nvSpPr>
          <p:cNvPr id="12" name="等腰三角形 11"/>
          <p:cNvSpPr/>
          <p:nvPr/>
        </p:nvSpPr>
        <p:spPr>
          <a:xfrm>
            <a:off x="3077962" y="1152848"/>
            <a:ext cx="190499" cy="31183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265" y="1462607"/>
            <a:ext cx="8282293" cy="47134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098093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党建活动线上看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平行四边形 4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45578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成效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89529" y="3955000"/>
            <a:ext cx="259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流动党员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参学率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72556" y="3955000"/>
            <a:ext cx="259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党员中心工作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参与率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955583" y="3955000"/>
            <a:ext cx="259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村级组织群众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满意度</a:t>
            </a:r>
          </a:p>
        </p:txBody>
      </p:sp>
      <p:sp>
        <p:nvSpPr>
          <p:cNvPr id="31" name="圆: 空心 30"/>
          <p:cNvSpPr/>
          <p:nvPr/>
        </p:nvSpPr>
        <p:spPr>
          <a:xfrm>
            <a:off x="2366195" y="2273499"/>
            <a:ext cx="1390650" cy="1390650"/>
          </a:xfrm>
          <a:prstGeom prst="donut">
            <a:avLst>
              <a:gd name="adj" fmla="val 661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圆: 空心 32"/>
          <p:cNvSpPr/>
          <p:nvPr/>
        </p:nvSpPr>
        <p:spPr>
          <a:xfrm>
            <a:off x="5444245" y="2285406"/>
            <a:ext cx="1390650" cy="1390650"/>
          </a:xfrm>
          <a:prstGeom prst="donut">
            <a:avLst>
              <a:gd name="adj" fmla="val 661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不完整圆 33"/>
          <p:cNvSpPr/>
          <p:nvPr/>
        </p:nvSpPr>
        <p:spPr>
          <a:xfrm>
            <a:off x="5438689" y="2290962"/>
            <a:ext cx="1390650" cy="1366837"/>
          </a:xfrm>
          <a:prstGeom prst="pie">
            <a:avLst>
              <a:gd name="adj1" fmla="val 17691516"/>
              <a:gd name="adj2" fmla="val 2059946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圆: 空心 34"/>
          <p:cNvSpPr/>
          <p:nvPr/>
        </p:nvSpPr>
        <p:spPr>
          <a:xfrm>
            <a:off x="8527851" y="2297313"/>
            <a:ext cx="1390650" cy="1390650"/>
          </a:xfrm>
          <a:prstGeom prst="donut">
            <a:avLst>
              <a:gd name="adj" fmla="val 661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不完整圆 35"/>
          <p:cNvSpPr/>
          <p:nvPr/>
        </p:nvSpPr>
        <p:spPr>
          <a:xfrm>
            <a:off x="8522295" y="2309219"/>
            <a:ext cx="1390650" cy="1366837"/>
          </a:xfrm>
          <a:prstGeom prst="pie">
            <a:avLst>
              <a:gd name="adj1" fmla="val 17125881"/>
              <a:gd name="adj2" fmla="val 177816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637571" y="2669471"/>
            <a:ext cx="126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浪漫雅圆" panose="02010601040101010101" pitchFamily="2" charset="-122"/>
                <a:ea typeface="浪漫雅圆" panose="02010601040101010101" pitchFamily="2" charset="-122"/>
              </a:rPr>
              <a:t>85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785432" y="2669471"/>
            <a:ext cx="126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浪漫雅圆" panose="02010601040101010101" pitchFamily="2" charset="-122"/>
                <a:ea typeface="浪漫雅圆" panose="02010601040101010101" pitchFamily="2" charset="-122"/>
              </a:rPr>
              <a:t>98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189072" y="5642587"/>
            <a:ext cx="10721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借助智慧党建平台，通过把党员管理放在网上、把党员服务连在线上，党员管理更加高效有序。</a:t>
            </a:r>
          </a:p>
        </p:txBody>
      </p:sp>
      <p:sp>
        <p:nvSpPr>
          <p:cNvPr id="41" name="KSO_Shape"/>
          <p:cNvSpPr/>
          <p:nvPr/>
        </p:nvSpPr>
        <p:spPr>
          <a:xfrm rot="5400000">
            <a:off x="835128" y="5581781"/>
            <a:ext cx="707886" cy="573469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不完整圆 22"/>
          <p:cNvSpPr/>
          <p:nvPr/>
        </p:nvSpPr>
        <p:spPr>
          <a:xfrm>
            <a:off x="2355083" y="2278513"/>
            <a:ext cx="1390650" cy="1366837"/>
          </a:xfrm>
          <a:prstGeom prst="pie">
            <a:avLst>
              <a:gd name="adj1" fmla="val 18569698"/>
              <a:gd name="adj2" fmla="val 1923610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641295" y="2669470"/>
            <a:ext cx="126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浪漫雅圆" panose="02010601040101010101" pitchFamily="2" charset="-122"/>
                <a:ea typeface="浪漫雅圆" panose="02010601040101010101" pitchFamily="2" charset="-122"/>
              </a:rPr>
              <a:t>98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图片 1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136" y="1689686"/>
            <a:ext cx="11278604" cy="2676457"/>
          </a:xfrm>
          <a:prstGeom prst="rect">
            <a:avLst/>
          </a:prstGeom>
        </p:spPr>
      </p:pic>
      <p:sp>
        <p:nvSpPr>
          <p:cNvPr id="110" name="矩形: 圆角 109"/>
          <p:cNvSpPr/>
          <p:nvPr/>
        </p:nvSpPr>
        <p:spPr>
          <a:xfrm>
            <a:off x="-228600" y="0"/>
            <a:ext cx="1392342" cy="685799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 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</a:p>
        </p:txBody>
      </p:sp>
      <p:sp>
        <p:nvSpPr>
          <p:cNvPr id="3" name="矩形 2"/>
          <p:cNvSpPr/>
          <p:nvPr/>
        </p:nvSpPr>
        <p:spPr>
          <a:xfrm>
            <a:off x="2238538" y="652025"/>
            <a:ext cx="8613058" cy="6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群众只进一扇门，数据服务一体化</a:t>
            </a:r>
          </a:p>
          <a:p>
            <a:pPr algn="ctr"/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1670496" y="4119780"/>
            <a:ext cx="9999489" cy="2582131"/>
            <a:chOff x="2276638" y="4123468"/>
            <a:chExt cx="9999489" cy="2582131"/>
          </a:xfrm>
        </p:grpSpPr>
        <p:grpSp>
          <p:nvGrpSpPr>
            <p:cNvPr id="129" name="27f8d00c-7b8a-4c00-985e-85499df13d84" descr="4hMAAB+LCAAAAAAABADll11vmzAUhv+Lt92hCkyTJtzRbWzRPlot0XYx5cKDk+AJTAROlTXiv88GTExCU7jaSNWb9Hzg9z0+4VH26DX/swHkoHlMUv6OknVK4hmHGBloFiCHbaPIQLeUBZStP6TJdpMh5+e+btMzPygPv5NoC7KXUU5JVP7rnNSrsi+U0XgbV2XmlSlCZKeFLLMM0iCIQC+bMQ7pQ32CJWPF5zlPxQFeksaEiwP3Zv4GVSnkXE+uzFw2B7ATTQZalLKUnkqeHECrT5mQNu+TjNOEHTruiZgbCEktZo+aDqVCFqSc+iRyI7pmMTCpWBgA7oci+zFJ6WPCeDP/GVZcJD8BbKrxzemjOG5FogzUEEKyga/iGOWtCFii7RtEhNOHRkUjZqG8dlUXyWEclxmNJy/rWR5mI5wKyY0R58aT41nAjvcbqOzQp9l29U+ZKeTIB+jSKwltupctyuutf5tESfr81quyk/zdakV9WIQQg6pZUMZdFgjRgVr525SuQ84gy6rA3a/f4HOtzRnJqm0Wime+8jzTvH4/HSFlz8zbVl8d2HX1j+q73FPRol+U8JsBd31fjLlSXhoq4ic+lfxzV1kv5cxP2MlOKtGNmy2DZzbyn1nFvbZ2GOYmz97j0fulm8Gz38v/nEZjS6cRfmE0wl1ohLvRCDdohIdLI3xJNBo3aOS57siattIIXySNsE4jPLgXdg8aDc9cTxp1NThkGt2MdRrZL4xGdhca2d1oZDdoZA+XRvYl0eimQSN7Mpl67b+N7Iukka3TyB7cC7sHjYZnrieNuhpcir+/zWKHPeITAAA="/>
            <p:cNvGrpSpPr>
              <a:grpSpLocks noChangeAspect="1"/>
            </p:cNvGrpSpPr>
            <p:nvPr/>
          </p:nvGrpSpPr>
          <p:grpSpPr>
            <a:xfrm>
              <a:off x="2276638" y="4123468"/>
              <a:ext cx="9999489" cy="2582131"/>
              <a:chOff x="1956374" y="1081087"/>
              <a:chExt cx="18120899" cy="4695826"/>
            </a:xfrm>
          </p:grpSpPr>
          <p:sp>
            <p:nvSpPr>
              <p:cNvPr id="131" name="ïSľiḓé"/>
              <p:cNvSpPr/>
              <p:nvPr/>
            </p:nvSpPr>
            <p:spPr bwMode="auto">
              <a:xfrm>
                <a:off x="2045274" y="5295900"/>
                <a:ext cx="5186363" cy="481013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2" name="išľiḍé"/>
              <p:cNvSpPr/>
              <p:nvPr/>
            </p:nvSpPr>
            <p:spPr bwMode="auto">
              <a:xfrm>
                <a:off x="1956374" y="5160962"/>
                <a:ext cx="5302250" cy="263525"/>
              </a:xfrm>
              <a:custGeom>
                <a:avLst/>
                <a:gdLst>
                  <a:gd name="T0" fmla="*/ 0 w 1607"/>
                  <a:gd name="T1" fmla="*/ 0 h 80"/>
                  <a:gd name="T2" fmla="*/ 1607 w 1607"/>
                  <a:gd name="T3" fmla="*/ 0 h 80"/>
                  <a:gd name="T4" fmla="*/ 1607 w 1607"/>
                  <a:gd name="T5" fmla="*/ 40 h 80"/>
                  <a:gd name="T6" fmla="*/ 1552 w 1607"/>
                  <a:gd name="T7" fmla="*/ 80 h 80"/>
                  <a:gd name="T8" fmla="*/ 55 w 1607"/>
                  <a:gd name="T9" fmla="*/ 80 h 80"/>
                  <a:gd name="T10" fmla="*/ 0 w 1607"/>
                  <a:gd name="T11" fmla="*/ 40 h 80"/>
                  <a:gd name="T12" fmla="*/ 0 w 1607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7" h="80">
                    <a:moveTo>
                      <a:pt x="0" y="0"/>
                    </a:moveTo>
                    <a:cubicBezTo>
                      <a:pt x="1607" y="0"/>
                      <a:pt x="1607" y="0"/>
                      <a:pt x="1607" y="0"/>
                    </a:cubicBezTo>
                    <a:cubicBezTo>
                      <a:pt x="1607" y="40"/>
                      <a:pt x="1607" y="40"/>
                      <a:pt x="1607" y="40"/>
                    </a:cubicBezTo>
                    <a:cubicBezTo>
                      <a:pt x="1607" y="62"/>
                      <a:pt x="1582" y="80"/>
                      <a:pt x="1552" y="80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25" y="80"/>
                      <a:pt x="0" y="62"/>
                      <a:pt x="0" y="4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3" name="ïSļîḍe"/>
              <p:cNvSpPr/>
              <p:nvPr/>
            </p:nvSpPr>
            <p:spPr bwMode="auto">
              <a:xfrm>
                <a:off x="3880424" y="5160962"/>
                <a:ext cx="1450975" cy="76200"/>
              </a:xfrm>
              <a:custGeom>
                <a:avLst/>
                <a:gdLst>
                  <a:gd name="T0" fmla="*/ 0 w 440"/>
                  <a:gd name="T1" fmla="*/ 0 h 23"/>
                  <a:gd name="T2" fmla="*/ 440 w 440"/>
                  <a:gd name="T3" fmla="*/ 0 h 23"/>
                  <a:gd name="T4" fmla="*/ 440 w 440"/>
                  <a:gd name="T5" fmla="*/ 12 h 23"/>
                  <a:gd name="T6" fmla="*/ 424 w 440"/>
                  <a:gd name="T7" fmla="*/ 23 h 23"/>
                  <a:gd name="T8" fmla="*/ 16 w 440"/>
                  <a:gd name="T9" fmla="*/ 23 h 23"/>
                  <a:gd name="T10" fmla="*/ 0 w 440"/>
                  <a:gd name="T11" fmla="*/ 12 h 23"/>
                  <a:gd name="T12" fmla="*/ 0 w 440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3">
                    <a:moveTo>
                      <a:pt x="0" y="0"/>
                    </a:moveTo>
                    <a:cubicBezTo>
                      <a:pt x="440" y="0"/>
                      <a:pt x="440" y="0"/>
                      <a:pt x="440" y="0"/>
                    </a:cubicBezTo>
                    <a:cubicBezTo>
                      <a:pt x="440" y="12"/>
                      <a:pt x="440" y="12"/>
                      <a:pt x="440" y="12"/>
                    </a:cubicBezTo>
                    <a:cubicBezTo>
                      <a:pt x="440" y="18"/>
                      <a:pt x="433" y="23"/>
                      <a:pt x="424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7" y="23"/>
                      <a:pt x="0" y="18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4" name="ïSḻîḍé"/>
              <p:cNvSpPr/>
              <p:nvPr/>
            </p:nvSpPr>
            <p:spPr bwMode="auto">
              <a:xfrm>
                <a:off x="2372299" y="2290762"/>
                <a:ext cx="4467225" cy="2806700"/>
              </a:xfrm>
              <a:custGeom>
                <a:avLst/>
                <a:gdLst>
                  <a:gd name="T0" fmla="*/ 29 w 1354"/>
                  <a:gd name="T1" fmla="*/ 0 h 852"/>
                  <a:gd name="T2" fmla="*/ 1326 w 1354"/>
                  <a:gd name="T3" fmla="*/ 0 h 852"/>
                  <a:gd name="T4" fmla="*/ 1354 w 1354"/>
                  <a:gd name="T5" fmla="*/ 29 h 852"/>
                  <a:gd name="T6" fmla="*/ 1354 w 1354"/>
                  <a:gd name="T7" fmla="*/ 823 h 852"/>
                  <a:gd name="T8" fmla="*/ 1326 w 1354"/>
                  <a:gd name="T9" fmla="*/ 852 h 852"/>
                  <a:gd name="T10" fmla="*/ 29 w 1354"/>
                  <a:gd name="T11" fmla="*/ 852 h 852"/>
                  <a:gd name="T12" fmla="*/ 0 w 1354"/>
                  <a:gd name="T13" fmla="*/ 823 h 852"/>
                  <a:gd name="T14" fmla="*/ 0 w 1354"/>
                  <a:gd name="T15" fmla="*/ 29 h 852"/>
                  <a:gd name="T16" fmla="*/ 29 w 1354"/>
                  <a:gd name="T17" fmla="*/ 0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54" h="852">
                    <a:moveTo>
                      <a:pt x="29" y="0"/>
                    </a:moveTo>
                    <a:cubicBezTo>
                      <a:pt x="1326" y="0"/>
                      <a:pt x="1326" y="0"/>
                      <a:pt x="1326" y="0"/>
                    </a:cubicBezTo>
                    <a:cubicBezTo>
                      <a:pt x="1341" y="0"/>
                      <a:pt x="1354" y="13"/>
                      <a:pt x="1354" y="29"/>
                    </a:cubicBezTo>
                    <a:cubicBezTo>
                      <a:pt x="1354" y="823"/>
                      <a:pt x="1354" y="823"/>
                      <a:pt x="1354" y="823"/>
                    </a:cubicBezTo>
                    <a:cubicBezTo>
                      <a:pt x="1354" y="839"/>
                      <a:pt x="1341" y="852"/>
                      <a:pt x="1326" y="852"/>
                    </a:cubicBezTo>
                    <a:cubicBezTo>
                      <a:pt x="29" y="852"/>
                      <a:pt x="29" y="852"/>
                      <a:pt x="29" y="852"/>
                    </a:cubicBezTo>
                    <a:cubicBezTo>
                      <a:pt x="13" y="852"/>
                      <a:pt x="0" y="839"/>
                      <a:pt x="0" y="82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5" name="ïŝľîḍê"/>
              <p:cNvSpPr/>
              <p:nvPr/>
            </p:nvSpPr>
            <p:spPr bwMode="auto">
              <a:xfrm>
                <a:off x="2573912" y="2481262"/>
                <a:ext cx="4067175" cy="2474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6" name="işḷîḍe"/>
              <p:cNvSpPr/>
              <p:nvPr/>
            </p:nvSpPr>
            <p:spPr bwMode="auto">
              <a:xfrm>
                <a:off x="2939037" y="5097462"/>
                <a:ext cx="3332163" cy="63500"/>
              </a:xfrm>
              <a:custGeom>
                <a:avLst/>
                <a:gdLst>
                  <a:gd name="T0" fmla="*/ 0 w 2099"/>
                  <a:gd name="T1" fmla="*/ 0 h 40"/>
                  <a:gd name="T2" fmla="*/ 187 w 2099"/>
                  <a:gd name="T3" fmla="*/ 0 h 40"/>
                  <a:gd name="T4" fmla="*/ 187 w 2099"/>
                  <a:gd name="T5" fmla="*/ 40 h 40"/>
                  <a:gd name="T6" fmla="*/ 0 w 2099"/>
                  <a:gd name="T7" fmla="*/ 40 h 40"/>
                  <a:gd name="T8" fmla="*/ 0 w 2099"/>
                  <a:gd name="T9" fmla="*/ 0 h 40"/>
                  <a:gd name="T10" fmla="*/ 1912 w 2099"/>
                  <a:gd name="T11" fmla="*/ 0 h 40"/>
                  <a:gd name="T12" fmla="*/ 1912 w 2099"/>
                  <a:gd name="T13" fmla="*/ 0 h 40"/>
                  <a:gd name="T14" fmla="*/ 2099 w 2099"/>
                  <a:gd name="T15" fmla="*/ 0 h 40"/>
                  <a:gd name="T16" fmla="*/ 2099 w 2099"/>
                  <a:gd name="T17" fmla="*/ 40 h 40"/>
                  <a:gd name="T18" fmla="*/ 1912 w 2099"/>
                  <a:gd name="T19" fmla="*/ 40 h 40"/>
                  <a:gd name="T20" fmla="*/ 1912 w 2099"/>
                  <a:gd name="T2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9" h="40">
                    <a:moveTo>
                      <a:pt x="0" y="0"/>
                    </a:moveTo>
                    <a:lnTo>
                      <a:pt x="187" y="0"/>
                    </a:lnTo>
                    <a:lnTo>
                      <a:pt x="187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  <a:moveTo>
                      <a:pt x="1912" y="0"/>
                    </a:moveTo>
                    <a:lnTo>
                      <a:pt x="1912" y="0"/>
                    </a:lnTo>
                    <a:lnTo>
                      <a:pt x="2099" y="0"/>
                    </a:lnTo>
                    <a:lnTo>
                      <a:pt x="2099" y="40"/>
                    </a:lnTo>
                    <a:lnTo>
                      <a:pt x="1912" y="40"/>
                    </a:lnTo>
                    <a:lnTo>
                      <a:pt x="1912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7" name="îşḻíḓe"/>
              <p:cNvSpPr/>
              <p:nvPr/>
            </p:nvSpPr>
            <p:spPr bwMode="auto">
              <a:xfrm>
                <a:off x="4585274" y="2382837"/>
                <a:ext cx="66675" cy="58738"/>
              </a:xfrm>
              <a:custGeom>
                <a:avLst/>
                <a:gdLst>
                  <a:gd name="T0" fmla="*/ 18 w 20"/>
                  <a:gd name="T1" fmla="*/ 9 h 18"/>
                  <a:gd name="T2" fmla="*/ 16 w 20"/>
                  <a:gd name="T3" fmla="*/ 9 h 18"/>
                  <a:gd name="T4" fmla="*/ 14 w 20"/>
                  <a:gd name="T5" fmla="*/ 12 h 18"/>
                  <a:gd name="T6" fmla="*/ 10 w 20"/>
                  <a:gd name="T7" fmla="*/ 14 h 18"/>
                  <a:gd name="T8" fmla="*/ 6 w 20"/>
                  <a:gd name="T9" fmla="*/ 12 h 18"/>
                  <a:gd name="T10" fmla="*/ 4 w 20"/>
                  <a:gd name="T11" fmla="*/ 9 h 18"/>
                  <a:gd name="T12" fmla="*/ 6 w 20"/>
                  <a:gd name="T13" fmla="*/ 5 h 18"/>
                  <a:gd name="T14" fmla="*/ 10 w 20"/>
                  <a:gd name="T15" fmla="*/ 4 h 18"/>
                  <a:gd name="T16" fmla="*/ 14 w 20"/>
                  <a:gd name="T17" fmla="*/ 5 h 18"/>
                  <a:gd name="T18" fmla="*/ 16 w 20"/>
                  <a:gd name="T19" fmla="*/ 9 h 18"/>
                  <a:gd name="T20" fmla="*/ 18 w 20"/>
                  <a:gd name="T21" fmla="*/ 9 h 18"/>
                  <a:gd name="T22" fmla="*/ 20 w 20"/>
                  <a:gd name="T23" fmla="*/ 9 h 18"/>
                  <a:gd name="T24" fmla="*/ 17 w 20"/>
                  <a:gd name="T25" fmla="*/ 2 h 18"/>
                  <a:gd name="T26" fmla="*/ 10 w 20"/>
                  <a:gd name="T27" fmla="*/ 0 h 18"/>
                  <a:gd name="T28" fmla="*/ 3 w 20"/>
                  <a:gd name="T29" fmla="*/ 2 h 18"/>
                  <a:gd name="T30" fmla="*/ 0 w 20"/>
                  <a:gd name="T31" fmla="*/ 9 h 18"/>
                  <a:gd name="T32" fmla="*/ 3 w 20"/>
                  <a:gd name="T33" fmla="*/ 15 h 18"/>
                  <a:gd name="T34" fmla="*/ 10 w 20"/>
                  <a:gd name="T35" fmla="*/ 18 h 18"/>
                  <a:gd name="T36" fmla="*/ 17 w 20"/>
                  <a:gd name="T37" fmla="*/ 15 h 18"/>
                  <a:gd name="T38" fmla="*/ 20 w 20"/>
                  <a:gd name="T39" fmla="*/ 9 h 18"/>
                  <a:gd name="T40" fmla="*/ 18 w 20"/>
                  <a:gd name="T41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8">
                    <a:moveTo>
                      <a:pt x="18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5" y="11"/>
                      <a:pt x="14" y="12"/>
                    </a:cubicBezTo>
                    <a:cubicBezTo>
                      <a:pt x="13" y="13"/>
                      <a:pt x="12" y="14"/>
                      <a:pt x="10" y="14"/>
                    </a:cubicBezTo>
                    <a:cubicBezTo>
                      <a:pt x="9" y="14"/>
                      <a:pt x="7" y="13"/>
                      <a:pt x="6" y="12"/>
                    </a:cubicBezTo>
                    <a:cubicBezTo>
                      <a:pt x="5" y="11"/>
                      <a:pt x="4" y="10"/>
                      <a:pt x="4" y="9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4"/>
                    </a:cubicBezTo>
                    <a:cubicBezTo>
                      <a:pt x="12" y="4"/>
                      <a:pt x="13" y="4"/>
                      <a:pt x="14" y="5"/>
                    </a:cubicBezTo>
                    <a:cubicBezTo>
                      <a:pt x="15" y="6"/>
                      <a:pt x="16" y="7"/>
                      <a:pt x="16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6"/>
                      <a:pt x="19" y="4"/>
                      <a:pt x="17" y="2"/>
                    </a:cubicBezTo>
                    <a:cubicBezTo>
                      <a:pt x="15" y="1"/>
                      <a:pt x="13" y="0"/>
                      <a:pt x="10" y="0"/>
                    </a:cubicBezTo>
                    <a:cubicBezTo>
                      <a:pt x="8" y="0"/>
                      <a:pt x="5" y="1"/>
                      <a:pt x="3" y="2"/>
                    </a:cubicBezTo>
                    <a:cubicBezTo>
                      <a:pt x="2" y="4"/>
                      <a:pt x="0" y="6"/>
                      <a:pt x="0" y="9"/>
                    </a:cubicBezTo>
                    <a:cubicBezTo>
                      <a:pt x="0" y="11"/>
                      <a:pt x="2" y="14"/>
                      <a:pt x="3" y="15"/>
                    </a:cubicBezTo>
                    <a:cubicBezTo>
                      <a:pt x="5" y="17"/>
                      <a:pt x="8" y="18"/>
                      <a:pt x="10" y="18"/>
                    </a:cubicBezTo>
                    <a:cubicBezTo>
                      <a:pt x="13" y="18"/>
                      <a:pt x="15" y="17"/>
                      <a:pt x="17" y="15"/>
                    </a:cubicBezTo>
                    <a:cubicBezTo>
                      <a:pt x="19" y="14"/>
                      <a:pt x="20" y="11"/>
                      <a:pt x="20" y="9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8" name="îşľïḍe"/>
              <p:cNvSpPr/>
              <p:nvPr/>
            </p:nvSpPr>
            <p:spPr bwMode="auto">
              <a:xfrm>
                <a:off x="2559624" y="2481262"/>
                <a:ext cx="4102100" cy="244475"/>
              </a:xfrm>
              <a:custGeom>
                <a:avLst/>
                <a:gdLst>
                  <a:gd name="T0" fmla="*/ 1241 w 1243"/>
                  <a:gd name="T1" fmla="*/ 72 h 74"/>
                  <a:gd name="T2" fmla="*/ 1241 w 1243"/>
                  <a:gd name="T3" fmla="*/ 70 h 74"/>
                  <a:gd name="T4" fmla="*/ 4 w 1243"/>
                  <a:gd name="T5" fmla="*/ 70 h 74"/>
                  <a:gd name="T6" fmla="*/ 4 w 1243"/>
                  <a:gd name="T7" fmla="*/ 25 h 74"/>
                  <a:gd name="T8" fmla="*/ 10 w 1243"/>
                  <a:gd name="T9" fmla="*/ 10 h 74"/>
                  <a:gd name="T10" fmla="*/ 24 w 1243"/>
                  <a:gd name="T11" fmla="*/ 4 h 74"/>
                  <a:gd name="T12" fmla="*/ 1219 w 1243"/>
                  <a:gd name="T13" fmla="*/ 4 h 74"/>
                  <a:gd name="T14" fmla="*/ 1234 w 1243"/>
                  <a:gd name="T15" fmla="*/ 10 h 74"/>
                  <a:gd name="T16" fmla="*/ 1239 w 1243"/>
                  <a:gd name="T17" fmla="*/ 25 h 74"/>
                  <a:gd name="T18" fmla="*/ 1239 w 1243"/>
                  <a:gd name="T19" fmla="*/ 72 h 74"/>
                  <a:gd name="T20" fmla="*/ 1241 w 1243"/>
                  <a:gd name="T21" fmla="*/ 72 h 74"/>
                  <a:gd name="T22" fmla="*/ 1241 w 1243"/>
                  <a:gd name="T23" fmla="*/ 70 h 74"/>
                  <a:gd name="T24" fmla="*/ 1241 w 1243"/>
                  <a:gd name="T25" fmla="*/ 72 h 74"/>
                  <a:gd name="T26" fmla="*/ 1243 w 1243"/>
                  <a:gd name="T27" fmla="*/ 72 h 74"/>
                  <a:gd name="T28" fmla="*/ 1243 w 1243"/>
                  <a:gd name="T29" fmla="*/ 25 h 74"/>
                  <a:gd name="T30" fmla="*/ 1219 w 1243"/>
                  <a:gd name="T31" fmla="*/ 0 h 74"/>
                  <a:gd name="T32" fmla="*/ 24 w 1243"/>
                  <a:gd name="T33" fmla="*/ 0 h 74"/>
                  <a:gd name="T34" fmla="*/ 0 w 1243"/>
                  <a:gd name="T35" fmla="*/ 25 h 74"/>
                  <a:gd name="T36" fmla="*/ 0 w 1243"/>
                  <a:gd name="T37" fmla="*/ 74 h 74"/>
                  <a:gd name="T38" fmla="*/ 1243 w 1243"/>
                  <a:gd name="T39" fmla="*/ 74 h 74"/>
                  <a:gd name="T40" fmla="*/ 1243 w 1243"/>
                  <a:gd name="T41" fmla="*/ 72 h 74"/>
                  <a:gd name="T42" fmla="*/ 1241 w 1243"/>
                  <a:gd name="T43" fmla="*/ 7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43" h="74">
                    <a:moveTo>
                      <a:pt x="1241" y="72"/>
                    </a:moveTo>
                    <a:cubicBezTo>
                      <a:pt x="1241" y="70"/>
                      <a:pt x="1241" y="70"/>
                      <a:pt x="1241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9"/>
                      <a:pt x="6" y="14"/>
                      <a:pt x="10" y="10"/>
                    </a:cubicBezTo>
                    <a:cubicBezTo>
                      <a:pt x="13" y="7"/>
                      <a:pt x="18" y="4"/>
                      <a:pt x="24" y="4"/>
                    </a:cubicBezTo>
                    <a:cubicBezTo>
                      <a:pt x="1219" y="4"/>
                      <a:pt x="1219" y="4"/>
                      <a:pt x="1219" y="4"/>
                    </a:cubicBezTo>
                    <a:cubicBezTo>
                      <a:pt x="1225" y="4"/>
                      <a:pt x="1230" y="7"/>
                      <a:pt x="1234" y="10"/>
                    </a:cubicBezTo>
                    <a:cubicBezTo>
                      <a:pt x="1237" y="14"/>
                      <a:pt x="1239" y="19"/>
                      <a:pt x="1239" y="25"/>
                    </a:cubicBezTo>
                    <a:cubicBezTo>
                      <a:pt x="1239" y="72"/>
                      <a:pt x="1239" y="72"/>
                      <a:pt x="1239" y="72"/>
                    </a:cubicBezTo>
                    <a:cubicBezTo>
                      <a:pt x="1241" y="72"/>
                      <a:pt x="1241" y="72"/>
                      <a:pt x="1241" y="72"/>
                    </a:cubicBezTo>
                    <a:cubicBezTo>
                      <a:pt x="1241" y="70"/>
                      <a:pt x="1241" y="70"/>
                      <a:pt x="1241" y="70"/>
                    </a:cubicBezTo>
                    <a:cubicBezTo>
                      <a:pt x="1241" y="72"/>
                      <a:pt x="1241" y="72"/>
                      <a:pt x="1241" y="72"/>
                    </a:cubicBezTo>
                    <a:cubicBezTo>
                      <a:pt x="1243" y="72"/>
                      <a:pt x="1243" y="72"/>
                      <a:pt x="1243" y="72"/>
                    </a:cubicBezTo>
                    <a:cubicBezTo>
                      <a:pt x="1243" y="25"/>
                      <a:pt x="1243" y="25"/>
                      <a:pt x="1243" y="25"/>
                    </a:cubicBezTo>
                    <a:cubicBezTo>
                      <a:pt x="1243" y="11"/>
                      <a:pt x="1233" y="0"/>
                      <a:pt x="1219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243" y="74"/>
                      <a:pt x="1243" y="74"/>
                      <a:pt x="1243" y="74"/>
                    </a:cubicBezTo>
                    <a:cubicBezTo>
                      <a:pt x="1243" y="72"/>
                      <a:pt x="1243" y="72"/>
                      <a:pt x="1243" y="72"/>
                    </a:cubicBezTo>
                    <a:cubicBezTo>
                      <a:pt x="1241" y="72"/>
                      <a:pt x="1241" y="72"/>
                      <a:pt x="1241" y="7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9" name="ïśḷîďè"/>
              <p:cNvSpPr/>
              <p:nvPr/>
            </p:nvSpPr>
            <p:spPr bwMode="auto">
              <a:xfrm>
                <a:off x="2688212" y="2541587"/>
                <a:ext cx="211138" cy="123825"/>
              </a:xfrm>
              <a:custGeom>
                <a:avLst/>
                <a:gdLst>
                  <a:gd name="T0" fmla="*/ 129 w 133"/>
                  <a:gd name="T1" fmla="*/ 74 h 78"/>
                  <a:gd name="T2" fmla="*/ 129 w 133"/>
                  <a:gd name="T3" fmla="*/ 70 h 78"/>
                  <a:gd name="T4" fmla="*/ 9 w 133"/>
                  <a:gd name="T5" fmla="*/ 70 h 78"/>
                  <a:gd name="T6" fmla="*/ 9 w 133"/>
                  <a:gd name="T7" fmla="*/ 8 h 78"/>
                  <a:gd name="T8" fmla="*/ 125 w 133"/>
                  <a:gd name="T9" fmla="*/ 8 h 78"/>
                  <a:gd name="T10" fmla="*/ 125 w 133"/>
                  <a:gd name="T11" fmla="*/ 74 h 78"/>
                  <a:gd name="T12" fmla="*/ 129 w 133"/>
                  <a:gd name="T13" fmla="*/ 74 h 78"/>
                  <a:gd name="T14" fmla="*/ 129 w 133"/>
                  <a:gd name="T15" fmla="*/ 70 h 78"/>
                  <a:gd name="T16" fmla="*/ 129 w 133"/>
                  <a:gd name="T17" fmla="*/ 74 h 78"/>
                  <a:gd name="T18" fmla="*/ 133 w 133"/>
                  <a:gd name="T19" fmla="*/ 74 h 78"/>
                  <a:gd name="T20" fmla="*/ 133 w 133"/>
                  <a:gd name="T21" fmla="*/ 0 h 78"/>
                  <a:gd name="T22" fmla="*/ 0 w 133"/>
                  <a:gd name="T23" fmla="*/ 0 h 78"/>
                  <a:gd name="T24" fmla="*/ 0 w 133"/>
                  <a:gd name="T25" fmla="*/ 78 h 78"/>
                  <a:gd name="T26" fmla="*/ 133 w 133"/>
                  <a:gd name="T27" fmla="*/ 78 h 78"/>
                  <a:gd name="T28" fmla="*/ 133 w 133"/>
                  <a:gd name="T29" fmla="*/ 74 h 78"/>
                  <a:gd name="T30" fmla="*/ 129 w 133"/>
                  <a:gd name="T31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3" h="78">
                    <a:moveTo>
                      <a:pt x="129" y="74"/>
                    </a:moveTo>
                    <a:lnTo>
                      <a:pt x="129" y="70"/>
                    </a:lnTo>
                    <a:lnTo>
                      <a:pt x="9" y="70"/>
                    </a:lnTo>
                    <a:lnTo>
                      <a:pt x="9" y="8"/>
                    </a:lnTo>
                    <a:lnTo>
                      <a:pt x="125" y="8"/>
                    </a:lnTo>
                    <a:lnTo>
                      <a:pt x="125" y="74"/>
                    </a:lnTo>
                    <a:lnTo>
                      <a:pt x="129" y="74"/>
                    </a:lnTo>
                    <a:lnTo>
                      <a:pt x="129" y="70"/>
                    </a:lnTo>
                    <a:lnTo>
                      <a:pt x="129" y="74"/>
                    </a:lnTo>
                    <a:lnTo>
                      <a:pt x="133" y="74"/>
                    </a:lnTo>
                    <a:lnTo>
                      <a:pt x="133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133" y="78"/>
                    </a:lnTo>
                    <a:lnTo>
                      <a:pt x="133" y="74"/>
                    </a:lnTo>
                    <a:lnTo>
                      <a:pt x="129" y="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0" name="íŝlídé"/>
              <p:cNvSpPr/>
              <p:nvPr/>
            </p:nvSpPr>
            <p:spPr bwMode="auto">
              <a:xfrm>
                <a:off x="2985074" y="2557462"/>
                <a:ext cx="1719263" cy="98425"/>
              </a:xfrm>
              <a:custGeom>
                <a:avLst/>
                <a:gdLst>
                  <a:gd name="T0" fmla="*/ 1079 w 1083"/>
                  <a:gd name="T1" fmla="*/ 58 h 62"/>
                  <a:gd name="T2" fmla="*/ 1079 w 1083"/>
                  <a:gd name="T3" fmla="*/ 54 h 62"/>
                  <a:gd name="T4" fmla="*/ 9 w 1083"/>
                  <a:gd name="T5" fmla="*/ 54 h 62"/>
                  <a:gd name="T6" fmla="*/ 9 w 1083"/>
                  <a:gd name="T7" fmla="*/ 8 h 62"/>
                  <a:gd name="T8" fmla="*/ 1075 w 1083"/>
                  <a:gd name="T9" fmla="*/ 8 h 62"/>
                  <a:gd name="T10" fmla="*/ 1075 w 1083"/>
                  <a:gd name="T11" fmla="*/ 58 h 62"/>
                  <a:gd name="T12" fmla="*/ 1079 w 1083"/>
                  <a:gd name="T13" fmla="*/ 58 h 62"/>
                  <a:gd name="T14" fmla="*/ 1079 w 1083"/>
                  <a:gd name="T15" fmla="*/ 54 h 62"/>
                  <a:gd name="T16" fmla="*/ 1079 w 1083"/>
                  <a:gd name="T17" fmla="*/ 58 h 62"/>
                  <a:gd name="T18" fmla="*/ 1083 w 1083"/>
                  <a:gd name="T19" fmla="*/ 58 h 62"/>
                  <a:gd name="T20" fmla="*/ 1083 w 1083"/>
                  <a:gd name="T21" fmla="*/ 0 h 62"/>
                  <a:gd name="T22" fmla="*/ 0 w 1083"/>
                  <a:gd name="T23" fmla="*/ 0 h 62"/>
                  <a:gd name="T24" fmla="*/ 0 w 1083"/>
                  <a:gd name="T25" fmla="*/ 62 h 62"/>
                  <a:gd name="T26" fmla="*/ 1083 w 1083"/>
                  <a:gd name="T27" fmla="*/ 62 h 62"/>
                  <a:gd name="T28" fmla="*/ 1083 w 1083"/>
                  <a:gd name="T29" fmla="*/ 58 h 62"/>
                  <a:gd name="T30" fmla="*/ 1079 w 1083"/>
                  <a:gd name="T3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3" h="62">
                    <a:moveTo>
                      <a:pt x="1079" y="58"/>
                    </a:moveTo>
                    <a:lnTo>
                      <a:pt x="1079" y="54"/>
                    </a:lnTo>
                    <a:lnTo>
                      <a:pt x="9" y="54"/>
                    </a:lnTo>
                    <a:lnTo>
                      <a:pt x="9" y="8"/>
                    </a:lnTo>
                    <a:lnTo>
                      <a:pt x="1075" y="8"/>
                    </a:lnTo>
                    <a:lnTo>
                      <a:pt x="1075" y="58"/>
                    </a:lnTo>
                    <a:lnTo>
                      <a:pt x="1079" y="58"/>
                    </a:lnTo>
                    <a:lnTo>
                      <a:pt x="1079" y="54"/>
                    </a:lnTo>
                    <a:lnTo>
                      <a:pt x="1079" y="58"/>
                    </a:lnTo>
                    <a:lnTo>
                      <a:pt x="1083" y="58"/>
                    </a:lnTo>
                    <a:lnTo>
                      <a:pt x="1083" y="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1083" y="62"/>
                    </a:lnTo>
                    <a:lnTo>
                      <a:pt x="1083" y="58"/>
                    </a:lnTo>
                    <a:lnTo>
                      <a:pt x="1079" y="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1" name="isļïḑè"/>
              <p:cNvSpPr/>
              <p:nvPr/>
            </p:nvSpPr>
            <p:spPr bwMode="auto">
              <a:xfrm>
                <a:off x="2623124" y="2805112"/>
                <a:ext cx="1289050" cy="2082800"/>
              </a:xfrm>
              <a:custGeom>
                <a:avLst/>
                <a:gdLst>
                  <a:gd name="T0" fmla="*/ 808 w 812"/>
                  <a:gd name="T1" fmla="*/ 1307 h 1312"/>
                  <a:gd name="T2" fmla="*/ 808 w 812"/>
                  <a:gd name="T3" fmla="*/ 1303 h 1312"/>
                  <a:gd name="T4" fmla="*/ 8 w 812"/>
                  <a:gd name="T5" fmla="*/ 1303 h 1312"/>
                  <a:gd name="T6" fmla="*/ 8 w 812"/>
                  <a:gd name="T7" fmla="*/ 8 h 1312"/>
                  <a:gd name="T8" fmla="*/ 804 w 812"/>
                  <a:gd name="T9" fmla="*/ 8 h 1312"/>
                  <a:gd name="T10" fmla="*/ 804 w 812"/>
                  <a:gd name="T11" fmla="*/ 1307 h 1312"/>
                  <a:gd name="T12" fmla="*/ 808 w 812"/>
                  <a:gd name="T13" fmla="*/ 1307 h 1312"/>
                  <a:gd name="T14" fmla="*/ 808 w 812"/>
                  <a:gd name="T15" fmla="*/ 1303 h 1312"/>
                  <a:gd name="T16" fmla="*/ 808 w 812"/>
                  <a:gd name="T17" fmla="*/ 1307 h 1312"/>
                  <a:gd name="T18" fmla="*/ 812 w 812"/>
                  <a:gd name="T19" fmla="*/ 1307 h 1312"/>
                  <a:gd name="T20" fmla="*/ 812 w 812"/>
                  <a:gd name="T21" fmla="*/ 0 h 1312"/>
                  <a:gd name="T22" fmla="*/ 0 w 812"/>
                  <a:gd name="T23" fmla="*/ 0 h 1312"/>
                  <a:gd name="T24" fmla="*/ 0 w 812"/>
                  <a:gd name="T25" fmla="*/ 1312 h 1312"/>
                  <a:gd name="T26" fmla="*/ 812 w 812"/>
                  <a:gd name="T27" fmla="*/ 1312 h 1312"/>
                  <a:gd name="T28" fmla="*/ 812 w 812"/>
                  <a:gd name="T29" fmla="*/ 1307 h 1312"/>
                  <a:gd name="T30" fmla="*/ 808 w 812"/>
                  <a:gd name="T31" fmla="*/ 1307 h 1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12" h="1312">
                    <a:moveTo>
                      <a:pt x="808" y="1307"/>
                    </a:moveTo>
                    <a:lnTo>
                      <a:pt x="808" y="1303"/>
                    </a:lnTo>
                    <a:lnTo>
                      <a:pt x="8" y="1303"/>
                    </a:lnTo>
                    <a:lnTo>
                      <a:pt x="8" y="8"/>
                    </a:lnTo>
                    <a:lnTo>
                      <a:pt x="804" y="8"/>
                    </a:lnTo>
                    <a:lnTo>
                      <a:pt x="804" y="1307"/>
                    </a:lnTo>
                    <a:lnTo>
                      <a:pt x="808" y="1307"/>
                    </a:lnTo>
                    <a:lnTo>
                      <a:pt x="808" y="1303"/>
                    </a:lnTo>
                    <a:lnTo>
                      <a:pt x="808" y="1307"/>
                    </a:lnTo>
                    <a:lnTo>
                      <a:pt x="812" y="1307"/>
                    </a:lnTo>
                    <a:lnTo>
                      <a:pt x="812" y="0"/>
                    </a:lnTo>
                    <a:lnTo>
                      <a:pt x="0" y="0"/>
                    </a:lnTo>
                    <a:lnTo>
                      <a:pt x="0" y="1312"/>
                    </a:lnTo>
                    <a:lnTo>
                      <a:pt x="812" y="1312"/>
                    </a:lnTo>
                    <a:lnTo>
                      <a:pt x="812" y="1307"/>
                    </a:lnTo>
                    <a:lnTo>
                      <a:pt x="808" y="13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2" name="ísļïdè"/>
              <p:cNvSpPr/>
              <p:nvPr/>
            </p:nvSpPr>
            <p:spPr bwMode="auto">
              <a:xfrm>
                <a:off x="2623124" y="2805112"/>
                <a:ext cx="1289050" cy="2082800"/>
              </a:xfrm>
              <a:custGeom>
                <a:avLst/>
                <a:gdLst>
                  <a:gd name="T0" fmla="*/ 808 w 812"/>
                  <a:gd name="T1" fmla="*/ 1307 h 1312"/>
                  <a:gd name="T2" fmla="*/ 808 w 812"/>
                  <a:gd name="T3" fmla="*/ 1303 h 1312"/>
                  <a:gd name="T4" fmla="*/ 8 w 812"/>
                  <a:gd name="T5" fmla="*/ 1303 h 1312"/>
                  <a:gd name="T6" fmla="*/ 8 w 812"/>
                  <a:gd name="T7" fmla="*/ 8 h 1312"/>
                  <a:gd name="T8" fmla="*/ 804 w 812"/>
                  <a:gd name="T9" fmla="*/ 8 h 1312"/>
                  <a:gd name="T10" fmla="*/ 804 w 812"/>
                  <a:gd name="T11" fmla="*/ 1307 h 1312"/>
                  <a:gd name="T12" fmla="*/ 808 w 812"/>
                  <a:gd name="T13" fmla="*/ 1307 h 1312"/>
                  <a:gd name="T14" fmla="*/ 808 w 812"/>
                  <a:gd name="T15" fmla="*/ 1303 h 1312"/>
                  <a:gd name="T16" fmla="*/ 808 w 812"/>
                  <a:gd name="T17" fmla="*/ 1307 h 1312"/>
                  <a:gd name="T18" fmla="*/ 812 w 812"/>
                  <a:gd name="T19" fmla="*/ 1307 h 1312"/>
                  <a:gd name="T20" fmla="*/ 812 w 812"/>
                  <a:gd name="T21" fmla="*/ 0 h 1312"/>
                  <a:gd name="T22" fmla="*/ 0 w 812"/>
                  <a:gd name="T23" fmla="*/ 0 h 1312"/>
                  <a:gd name="T24" fmla="*/ 0 w 812"/>
                  <a:gd name="T25" fmla="*/ 1312 h 1312"/>
                  <a:gd name="T26" fmla="*/ 812 w 812"/>
                  <a:gd name="T27" fmla="*/ 1312 h 1312"/>
                  <a:gd name="T28" fmla="*/ 812 w 812"/>
                  <a:gd name="T29" fmla="*/ 1307 h 1312"/>
                  <a:gd name="T30" fmla="*/ 808 w 812"/>
                  <a:gd name="T31" fmla="*/ 1307 h 1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12" h="1312">
                    <a:moveTo>
                      <a:pt x="808" y="1307"/>
                    </a:moveTo>
                    <a:lnTo>
                      <a:pt x="808" y="1303"/>
                    </a:lnTo>
                    <a:lnTo>
                      <a:pt x="8" y="1303"/>
                    </a:lnTo>
                    <a:lnTo>
                      <a:pt x="8" y="8"/>
                    </a:lnTo>
                    <a:lnTo>
                      <a:pt x="804" y="8"/>
                    </a:lnTo>
                    <a:lnTo>
                      <a:pt x="804" y="1307"/>
                    </a:lnTo>
                    <a:lnTo>
                      <a:pt x="808" y="1307"/>
                    </a:lnTo>
                    <a:lnTo>
                      <a:pt x="808" y="1303"/>
                    </a:lnTo>
                    <a:lnTo>
                      <a:pt x="808" y="1307"/>
                    </a:lnTo>
                    <a:lnTo>
                      <a:pt x="812" y="1307"/>
                    </a:lnTo>
                    <a:lnTo>
                      <a:pt x="812" y="0"/>
                    </a:lnTo>
                    <a:lnTo>
                      <a:pt x="0" y="0"/>
                    </a:lnTo>
                    <a:lnTo>
                      <a:pt x="0" y="1312"/>
                    </a:lnTo>
                    <a:lnTo>
                      <a:pt x="812" y="1312"/>
                    </a:lnTo>
                    <a:lnTo>
                      <a:pt x="812" y="1307"/>
                    </a:lnTo>
                    <a:lnTo>
                      <a:pt x="808" y="130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3" name="ïṧļiḓé"/>
              <p:cNvSpPr/>
              <p:nvPr/>
            </p:nvSpPr>
            <p:spPr bwMode="auto">
              <a:xfrm>
                <a:off x="5621912" y="3506787"/>
                <a:ext cx="979488" cy="1381125"/>
              </a:xfrm>
              <a:custGeom>
                <a:avLst/>
                <a:gdLst>
                  <a:gd name="T0" fmla="*/ 613 w 617"/>
                  <a:gd name="T1" fmla="*/ 865 h 870"/>
                  <a:gd name="T2" fmla="*/ 613 w 617"/>
                  <a:gd name="T3" fmla="*/ 861 h 870"/>
                  <a:gd name="T4" fmla="*/ 8 w 617"/>
                  <a:gd name="T5" fmla="*/ 861 h 870"/>
                  <a:gd name="T6" fmla="*/ 8 w 617"/>
                  <a:gd name="T7" fmla="*/ 8 h 870"/>
                  <a:gd name="T8" fmla="*/ 609 w 617"/>
                  <a:gd name="T9" fmla="*/ 8 h 870"/>
                  <a:gd name="T10" fmla="*/ 609 w 617"/>
                  <a:gd name="T11" fmla="*/ 865 h 870"/>
                  <a:gd name="T12" fmla="*/ 613 w 617"/>
                  <a:gd name="T13" fmla="*/ 865 h 870"/>
                  <a:gd name="T14" fmla="*/ 613 w 617"/>
                  <a:gd name="T15" fmla="*/ 861 h 870"/>
                  <a:gd name="T16" fmla="*/ 613 w 617"/>
                  <a:gd name="T17" fmla="*/ 865 h 870"/>
                  <a:gd name="T18" fmla="*/ 617 w 617"/>
                  <a:gd name="T19" fmla="*/ 865 h 870"/>
                  <a:gd name="T20" fmla="*/ 617 w 617"/>
                  <a:gd name="T21" fmla="*/ 0 h 870"/>
                  <a:gd name="T22" fmla="*/ 0 w 617"/>
                  <a:gd name="T23" fmla="*/ 0 h 870"/>
                  <a:gd name="T24" fmla="*/ 0 w 617"/>
                  <a:gd name="T25" fmla="*/ 870 h 870"/>
                  <a:gd name="T26" fmla="*/ 617 w 617"/>
                  <a:gd name="T27" fmla="*/ 870 h 870"/>
                  <a:gd name="T28" fmla="*/ 617 w 617"/>
                  <a:gd name="T29" fmla="*/ 865 h 870"/>
                  <a:gd name="T30" fmla="*/ 613 w 617"/>
                  <a:gd name="T31" fmla="*/ 865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7" h="870">
                    <a:moveTo>
                      <a:pt x="613" y="865"/>
                    </a:moveTo>
                    <a:lnTo>
                      <a:pt x="613" y="861"/>
                    </a:lnTo>
                    <a:lnTo>
                      <a:pt x="8" y="861"/>
                    </a:lnTo>
                    <a:lnTo>
                      <a:pt x="8" y="8"/>
                    </a:lnTo>
                    <a:lnTo>
                      <a:pt x="609" y="8"/>
                    </a:lnTo>
                    <a:lnTo>
                      <a:pt x="609" y="865"/>
                    </a:lnTo>
                    <a:lnTo>
                      <a:pt x="613" y="865"/>
                    </a:lnTo>
                    <a:lnTo>
                      <a:pt x="613" y="861"/>
                    </a:lnTo>
                    <a:lnTo>
                      <a:pt x="613" y="865"/>
                    </a:lnTo>
                    <a:lnTo>
                      <a:pt x="617" y="865"/>
                    </a:lnTo>
                    <a:lnTo>
                      <a:pt x="617" y="0"/>
                    </a:lnTo>
                    <a:lnTo>
                      <a:pt x="0" y="0"/>
                    </a:lnTo>
                    <a:lnTo>
                      <a:pt x="0" y="870"/>
                    </a:lnTo>
                    <a:lnTo>
                      <a:pt x="617" y="870"/>
                    </a:lnTo>
                    <a:lnTo>
                      <a:pt x="617" y="865"/>
                    </a:lnTo>
                    <a:lnTo>
                      <a:pt x="613" y="8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4" name="îşlíďe"/>
              <p:cNvSpPr/>
              <p:nvPr/>
            </p:nvSpPr>
            <p:spPr bwMode="auto">
              <a:xfrm>
                <a:off x="5621912" y="2805112"/>
                <a:ext cx="979488" cy="615950"/>
              </a:xfrm>
              <a:custGeom>
                <a:avLst/>
                <a:gdLst>
                  <a:gd name="T0" fmla="*/ 613 w 617"/>
                  <a:gd name="T1" fmla="*/ 4 h 388"/>
                  <a:gd name="T2" fmla="*/ 613 w 617"/>
                  <a:gd name="T3" fmla="*/ 0 h 388"/>
                  <a:gd name="T4" fmla="*/ 0 w 617"/>
                  <a:gd name="T5" fmla="*/ 0 h 388"/>
                  <a:gd name="T6" fmla="*/ 0 w 617"/>
                  <a:gd name="T7" fmla="*/ 388 h 388"/>
                  <a:gd name="T8" fmla="*/ 617 w 617"/>
                  <a:gd name="T9" fmla="*/ 388 h 388"/>
                  <a:gd name="T10" fmla="*/ 617 w 617"/>
                  <a:gd name="T11" fmla="*/ 0 h 388"/>
                  <a:gd name="T12" fmla="*/ 613 w 617"/>
                  <a:gd name="T13" fmla="*/ 0 h 388"/>
                  <a:gd name="T14" fmla="*/ 613 w 617"/>
                  <a:gd name="T15" fmla="*/ 4 h 388"/>
                  <a:gd name="T16" fmla="*/ 609 w 617"/>
                  <a:gd name="T17" fmla="*/ 4 h 388"/>
                  <a:gd name="T18" fmla="*/ 609 w 617"/>
                  <a:gd name="T19" fmla="*/ 379 h 388"/>
                  <a:gd name="T20" fmla="*/ 8 w 617"/>
                  <a:gd name="T21" fmla="*/ 379 h 388"/>
                  <a:gd name="T22" fmla="*/ 8 w 617"/>
                  <a:gd name="T23" fmla="*/ 8 h 388"/>
                  <a:gd name="T24" fmla="*/ 613 w 617"/>
                  <a:gd name="T25" fmla="*/ 8 h 388"/>
                  <a:gd name="T26" fmla="*/ 613 w 617"/>
                  <a:gd name="T27" fmla="*/ 4 h 388"/>
                  <a:gd name="T28" fmla="*/ 609 w 617"/>
                  <a:gd name="T29" fmla="*/ 4 h 388"/>
                  <a:gd name="T30" fmla="*/ 613 w 617"/>
                  <a:gd name="T31" fmla="*/ 4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7" h="388">
                    <a:moveTo>
                      <a:pt x="613" y="4"/>
                    </a:moveTo>
                    <a:lnTo>
                      <a:pt x="613" y="0"/>
                    </a:lnTo>
                    <a:lnTo>
                      <a:pt x="0" y="0"/>
                    </a:lnTo>
                    <a:lnTo>
                      <a:pt x="0" y="388"/>
                    </a:lnTo>
                    <a:lnTo>
                      <a:pt x="617" y="388"/>
                    </a:lnTo>
                    <a:lnTo>
                      <a:pt x="617" y="0"/>
                    </a:lnTo>
                    <a:lnTo>
                      <a:pt x="613" y="0"/>
                    </a:lnTo>
                    <a:lnTo>
                      <a:pt x="613" y="4"/>
                    </a:lnTo>
                    <a:lnTo>
                      <a:pt x="609" y="4"/>
                    </a:lnTo>
                    <a:lnTo>
                      <a:pt x="609" y="379"/>
                    </a:lnTo>
                    <a:lnTo>
                      <a:pt x="8" y="379"/>
                    </a:lnTo>
                    <a:lnTo>
                      <a:pt x="8" y="8"/>
                    </a:lnTo>
                    <a:lnTo>
                      <a:pt x="613" y="8"/>
                    </a:lnTo>
                    <a:lnTo>
                      <a:pt x="613" y="4"/>
                    </a:lnTo>
                    <a:lnTo>
                      <a:pt x="609" y="4"/>
                    </a:lnTo>
                    <a:lnTo>
                      <a:pt x="613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5" name="iṥ1iḋê"/>
              <p:cNvSpPr/>
              <p:nvPr/>
            </p:nvSpPr>
            <p:spPr bwMode="auto">
              <a:xfrm>
                <a:off x="3975674" y="2805112"/>
                <a:ext cx="1587500" cy="466725"/>
              </a:xfrm>
              <a:custGeom>
                <a:avLst/>
                <a:gdLst>
                  <a:gd name="T0" fmla="*/ 995 w 1000"/>
                  <a:gd name="T1" fmla="*/ 290 h 294"/>
                  <a:gd name="T2" fmla="*/ 995 w 1000"/>
                  <a:gd name="T3" fmla="*/ 286 h 294"/>
                  <a:gd name="T4" fmla="*/ 8 w 1000"/>
                  <a:gd name="T5" fmla="*/ 286 h 294"/>
                  <a:gd name="T6" fmla="*/ 8 w 1000"/>
                  <a:gd name="T7" fmla="*/ 8 h 294"/>
                  <a:gd name="T8" fmla="*/ 991 w 1000"/>
                  <a:gd name="T9" fmla="*/ 8 h 294"/>
                  <a:gd name="T10" fmla="*/ 991 w 1000"/>
                  <a:gd name="T11" fmla="*/ 290 h 294"/>
                  <a:gd name="T12" fmla="*/ 995 w 1000"/>
                  <a:gd name="T13" fmla="*/ 290 h 294"/>
                  <a:gd name="T14" fmla="*/ 995 w 1000"/>
                  <a:gd name="T15" fmla="*/ 286 h 294"/>
                  <a:gd name="T16" fmla="*/ 995 w 1000"/>
                  <a:gd name="T17" fmla="*/ 290 h 294"/>
                  <a:gd name="T18" fmla="*/ 1000 w 1000"/>
                  <a:gd name="T19" fmla="*/ 290 h 294"/>
                  <a:gd name="T20" fmla="*/ 1000 w 1000"/>
                  <a:gd name="T21" fmla="*/ 0 h 294"/>
                  <a:gd name="T22" fmla="*/ 0 w 1000"/>
                  <a:gd name="T23" fmla="*/ 0 h 294"/>
                  <a:gd name="T24" fmla="*/ 0 w 1000"/>
                  <a:gd name="T25" fmla="*/ 294 h 294"/>
                  <a:gd name="T26" fmla="*/ 1000 w 1000"/>
                  <a:gd name="T27" fmla="*/ 294 h 294"/>
                  <a:gd name="T28" fmla="*/ 1000 w 1000"/>
                  <a:gd name="T29" fmla="*/ 290 h 294"/>
                  <a:gd name="T30" fmla="*/ 995 w 1000"/>
                  <a:gd name="T31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0" h="294">
                    <a:moveTo>
                      <a:pt x="995" y="290"/>
                    </a:moveTo>
                    <a:lnTo>
                      <a:pt x="995" y="286"/>
                    </a:lnTo>
                    <a:lnTo>
                      <a:pt x="8" y="286"/>
                    </a:lnTo>
                    <a:lnTo>
                      <a:pt x="8" y="8"/>
                    </a:lnTo>
                    <a:lnTo>
                      <a:pt x="991" y="8"/>
                    </a:lnTo>
                    <a:lnTo>
                      <a:pt x="991" y="290"/>
                    </a:lnTo>
                    <a:lnTo>
                      <a:pt x="995" y="290"/>
                    </a:lnTo>
                    <a:lnTo>
                      <a:pt x="995" y="286"/>
                    </a:lnTo>
                    <a:lnTo>
                      <a:pt x="995" y="290"/>
                    </a:lnTo>
                    <a:lnTo>
                      <a:pt x="1000" y="290"/>
                    </a:lnTo>
                    <a:lnTo>
                      <a:pt x="1000" y="0"/>
                    </a:lnTo>
                    <a:lnTo>
                      <a:pt x="0" y="0"/>
                    </a:lnTo>
                    <a:lnTo>
                      <a:pt x="0" y="294"/>
                    </a:lnTo>
                    <a:lnTo>
                      <a:pt x="1000" y="294"/>
                    </a:lnTo>
                    <a:lnTo>
                      <a:pt x="1000" y="290"/>
                    </a:lnTo>
                    <a:lnTo>
                      <a:pt x="995" y="2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6" name="ïsḷidé"/>
              <p:cNvSpPr/>
              <p:nvPr/>
            </p:nvSpPr>
            <p:spPr bwMode="auto">
              <a:xfrm>
                <a:off x="3975674" y="2805112"/>
                <a:ext cx="1587500" cy="466725"/>
              </a:xfrm>
              <a:custGeom>
                <a:avLst/>
                <a:gdLst>
                  <a:gd name="T0" fmla="*/ 995 w 1000"/>
                  <a:gd name="T1" fmla="*/ 290 h 294"/>
                  <a:gd name="T2" fmla="*/ 995 w 1000"/>
                  <a:gd name="T3" fmla="*/ 286 h 294"/>
                  <a:gd name="T4" fmla="*/ 8 w 1000"/>
                  <a:gd name="T5" fmla="*/ 286 h 294"/>
                  <a:gd name="T6" fmla="*/ 8 w 1000"/>
                  <a:gd name="T7" fmla="*/ 8 h 294"/>
                  <a:gd name="T8" fmla="*/ 991 w 1000"/>
                  <a:gd name="T9" fmla="*/ 8 h 294"/>
                  <a:gd name="T10" fmla="*/ 991 w 1000"/>
                  <a:gd name="T11" fmla="*/ 290 h 294"/>
                  <a:gd name="T12" fmla="*/ 995 w 1000"/>
                  <a:gd name="T13" fmla="*/ 290 h 294"/>
                  <a:gd name="T14" fmla="*/ 995 w 1000"/>
                  <a:gd name="T15" fmla="*/ 286 h 294"/>
                  <a:gd name="T16" fmla="*/ 995 w 1000"/>
                  <a:gd name="T17" fmla="*/ 290 h 294"/>
                  <a:gd name="T18" fmla="*/ 1000 w 1000"/>
                  <a:gd name="T19" fmla="*/ 290 h 294"/>
                  <a:gd name="T20" fmla="*/ 1000 w 1000"/>
                  <a:gd name="T21" fmla="*/ 0 h 294"/>
                  <a:gd name="T22" fmla="*/ 0 w 1000"/>
                  <a:gd name="T23" fmla="*/ 0 h 294"/>
                  <a:gd name="T24" fmla="*/ 0 w 1000"/>
                  <a:gd name="T25" fmla="*/ 294 h 294"/>
                  <a:gd name="T26" fmla="*/ 1000 w 1000"/>
                  <a:gd name="T27" fmla="*/ 294 h 294"/>
                  <a:gd name="T28" fmla="*/ 1000 w 1000"/>
                  <a:gd name="T29" fmla="*/ 290 h 294"/>
                  <a:gd name="T30" fmla="*/ 995 w 1000"/>
                  <a:gd name="T31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0" h="294">
                    <a:moveTo>
                      <a:pt x="995" y="290"/>
                    </a:moveTo>
                    <a:lnTo>
                      <a:pt x="995" y="286"/>
                    </a:lnTo>
                    <a:lnTo>
                      <a:pt x="8" y="286"/>
                    </a:lnTo>
                    <a:lnTo>
                      <a:pt x="8" y="8"/>
                    </a:lnTo>
                    <a:lnTo>
                      <a:pt x="991" y="8"/>
                    </a:lnTo>
                    <a:lnTo>
                      <a:pt x="991" y="290"/>
                    </a:lnTo>
                    <a:lnTo>
                      <a:pt x="995" y="290"/>
                    </a:lnTo>
                    <a:lnTo>
                      <a:pt x="995" y="286"/>
                    </a:lnTo>
                    <a:lnTo>
                      <a:pt x="995" y="290"/>
                    </a:lnTo>
                    <a:lnTo>
                      <a:pt x="1000" y="290"/>
                    </a:lnTo>
                    <a:lnTo>
                      <a:pt x="1000" y="0"/>
                    </a:lnTo>
                    <a:lnTo>
                      <a:pt x="0" y="0"/>
                    </a:lnTo>
                    <a:lnTo>
                      <a:pt x="0" y="294"/>
                    </a:lnTo>
                    <a:lnTo>
                      <a:pt x="1000" y="294"/>
                    </a:lnTo>
                    <a:lnTo>
                      <a:pt x="1000" y="290"/>
                    </a:lnTo>
                    <a:lnTo>
                      <a:pt x="995" y="29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7" name="íṧľiḑè"/>
              <p:cNvSpPr/>
              <p:nvPr/>
            </p:nvSpPr>
            <p:spPr bwMode="auto">
              <a:xfrm>
                <a:off x="3975674" y="3328987"/>
                <a:ext cx="1587500" cy="466725"/>
              </a:xfrm>
              <a:custGeom>
                <a:avLst/>
                <a:gdLst>
                  <a:gd name="T0" fmla="*/ 995 w 1000"/>
                  <a:gd name="T1" fmla="*/ 290 h 294"/>
                  <a:gd name="T2" fmla="*/ 995 w 1000"/>
                  <a:gd name="T3" fmla="*/ 286 h 294"/>
                  <a:gd name="T4" fmla="*/ 8 w 1000"/>
                  <a:gd name="T5" fmla="*/ 286 h 294"/>
                  <a:gd name="T6" fmla="*/ 8 w 1000"/>
                  <a:gd name="T7" fmla="*/ 8 h 294"/>
                  <a:gd name="T8" fmla="*/ 991 w 1000"/>
                  <a:gd name="T9" fmla="*/ 8 h 294"/>
                  <a:gd name="T10" fmla="*/ 991 w 1000"/>
                  <a:gd name="T11" fmla="*/ 290 h 294"/>
                  <a:gd name="T12" fmla="*/ 995 w 1000"/>
                  <a:gd name="T13" fmla="*/ 290 h 294"/>
                  <a:gd name="T14" fmla="*/ 995 w 1000"/>
                  <a:gd name="T15" fmla="*/ 286 h 294"/>
                  <a:gd name="T16" fmla="*/ 995 w 1000"/>
                  <a:gd name="T17" fmla="*/ 290 h 294"/>
                  <a:gd name="T18" fmla="*/ 1000 w 1000"/>
                  <a:gd name="T19" fmla="*/ 290 h 294"/>
                  <a:gd name="T20" fmla="*/ 1000 w 1000"/>
                  <a:gd name="T21" fmla="*/ 0 h 294"/>
                  <a:gd name="T22" fmla="*/ 0 w 1000"/>
                  <a:gd name="T23" fmla="*/ 0 h 294"/>
                  <a:gd name="T24" fmla="*/ 0 w 1000"/>
                  <a:gd name="T25" fmla="*/ 294 h 294"/>
                  <a:gd name="T26" fmla="*/ 1000 w 1000"/>
                  <a:gd name="T27" fmla="*/ 294 h 294"/>
                  <a:gd name="T28" fmla="*/ 1000 w 1000"/>
                  <a:gd name="T29" fmla="*/ 290 h 294"/>
                  <a:gd name="T30" fmla="*/ 995 w 1000"/>
                  <a:gd name="T31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0" h="294">
                    <a:moveTo>
                      <a:pt x="995" y="290"/>
                    </a:moveTo>
                    <a:lnTo>
                      <a:pt x="995" y="286"/>
                    </a:lnTo>
                    <a:lnTo>
                      <a:pt x="8" y="286"/>
                    </a:lnTo>
                    <a:lnTo>
                      <a:pt x="8" y="8"/>
                    </a:lnTo>
                    <a:lnTo>
                      <a:pt x="991" y="8"/>
                    </a:lnTo>
                    <a:lnTo>
                      <a:pt x="991" y="290"/>
                    </a:lnTo>
                    <a:lnTo>
                      <a:pt x="995" y="290"/>
                    </a:lnTo>
                    <a:lnTo>
                      <a:pt x="995" y="286"/>
                    </a:lnTo>
                    <a:lnTo>
                      <a:pt x="995" y="290"/>
                    </a:lnTo>
                    <a:lnTo>
                      <a:pt x="1000" y="290"/>
                    </a:lnTo>
                    <a:lnTo>
                      <a:pt x="1000" y="0"/>
                    </a:lnTo>
                    <a:lnTo>
                      <a:pt x="0" y="0"/>
                    </a:lnTo>
                    <a:lnTo>
                      <a:pt x="0" y="294"/>
                    </a:lnTo>
                    <a:lnTo>
                      <a:pt x="1000" y="294"/>
                    </a:lnTo>
                    <a:lnTo>
                      <a:pt x="1000" y="290"/>
                    </a:lnTo>
                    <a:lnTo>
                      <a:pt x="995" y="2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8" name="îšlíďe"/>
              <p:cNvSpPr/>
              <p:nvPr/>
            </p:nvSpPr>
            <p:spPr bwMode="auto">
              <a:xfrm>
                <a:off x="3975674" y="3852862"/>
                <a:ext cx="1587500" cy="468313"/>
              </a:xfrm>
              <a:custGeom>
                <a:avLst/>
                <a:gdLst>
                  <a:gd name="T0" fmla="*/ 995 w 1000"/>
                  <a:gd name="T1" fmla="*/ 290 h 295"/>
                  <a:gd name="T2" fmla="*/ 995 w 1000"/>
                  <a:gd name="T3" fmla="*/ 286 h 295"/>
                  <a:gd name="T4" fmla="*/ 8 w 1000"/>
                  <a:gd name="T5" fmla="*/ 286 h 295"/>
                  <a:gd name="T6" fmla="*/ 8 w 1000"/>
                  <a:gd name="T7" fmla="*/ 8 h 295"/>
                  <a:gd name="T8" fmla="*/ 991 w 1000"/>
                  <a:gd name="T9" fmla="*/ 8 h 295"/>
                  <a:gd name="T10" fmla="*/ 991 w 1000"/>
                  <a:gd name="T11" fmla="*/ 290 h 295"/>
                  <a:gd name="T12" fmla="*/ 995 w 1000"/>
                  <a:gd name="T13" fmla="*/ 290 h 295"/>
                  <a:gd name="T14" fmla="*/ 995 w 1000"/>
                  <a:gd name="T15" fmla="*/ 286 h 295"/>
                  <a:gd name="T16" fmla="*/ 995 w 1000"/>
                  <a:gd name="T17" fmla="*/ 290 h 295"/>
                  <a:gd name="T18" fmla="*/ 1000 w 1000"/>
                  <a:gd name="T19" fmla="*/ 290 h 295"/>
                  <a:gd name="T20" fmla="*/ 1000 w 1000"/>
                  <a:gd name="T21" fmla="*/ 0 h 295"/>
                  <a:gd name="T22" fmla="*/ 0 w 1000"/>
                  <a:gd name="T23" fmla="*/ 0 h 295"/>
                  <a:gd name="T24" fmla="*/ 0 w 1000"/>
                  <a:gd name="T25" fmla="*/ 295 h 295"/>
                  <a:gd name="T26" fmla="*/ 1000 w 1000"/>
                  <a:gd name="T27" fmla="*/ 295 h 295"/>
                  <a:gd name="T28" fmla="*/ 1000 w 1000"/>
                  <a:gd name="T29" fmla="*/ 290 h 295"/>
                  <a:gd name="T30" fmla="*/ 995 w 1000"/>
                  <a:gd name="T31" fmla="*/ 29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0" h="295">
                    <a:moveTo>
                      <a:pt x="995" y="290"/>
                    </a:moveTo>
                    <a:lnTo>
                      <a:pt x="995" y="286"/>
                    </a:lnTo>
                    <a:lnTo>
                      <a:pt x="8" y="286"/>
                    </a:lnTo>
                    <a:lnTo>
                      <a:pt x="8" y="8"/>
                    </a:lnTo>
                    <a:lnTo>
                      <a:pt x="991" y="8"/>
                    </a:lnTo>
                    <a:lnTo>
                      <a:pt x="991" y="290"/>
                    </a:lnTo>
                    <a:lnTo>
                      <a:pt x="995" y="290"/>
                    </a:lnTo>
                    <a:lnTo>
                      <a:pt x="995" y="286"/>
                    </a:lnTo>
                    <a:lnTo>
                      <a:pt x="995" y="290"/>
                    </a:lnTo>
                    <a:lnTo>
                      <a:pt x="1000" y="290"/>
                    </a:lnTo>
                    <a:lnTo>
                      <a:pt x="1000" y="0"/>
                    </a:lnTo>
                    <a:lnTo>
                      <a:pt x="0" y="0"/>
                    </a:lnTo>
                    <a:lnTo>
                      <a:pt x="0" y="295"/>
                    </a:lnTo>
                    <a:lnTo>
                      <a:pt x="1000" y="295"/>
                    </a:lnTo>
                    <a:lnTo>
                      <a:pt x="1000" y="290"/>
                    </a:lnTo>
                    <a:lnTo>
                      <a:pt x="995" y="2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9" name="ïṡḻîďe"/>
              <p:cNvSpPr/>
              <p:nvPr/>
            </p:nvSpPr>
            <p:spPr bwMode="auto">
              <a:xfrm>
                <a:off x="3975674" y="4376737"/>
                <a:ext cx="1587500" cy="471488"/>
              </a:xfrm>
              <a:custGeom>
                <a:avLst/>
                <a:gdLst>
                  <a:gd name="T0" fmla="*/ 995 w 1000"/>
                  <a:gd name="T1" fmla="*/ 293 h 297"/>
                  <a:gd name="T2" fmla="*/ 995 w 1000"/>
                  <a:gd name="T3" fmla="*/ 288 h 297"/>
                  <a:gd name="T4" fmla="*/ 8 w 1000"/>
                  <a:gd name="T5" fmla="*/ 288 h 297"/>
                  <a:gd name="T6" fmla="*/ 8 w 1000"/>
                  <a:gd name="T7" fmla="*/ 8 h 297"/>
                  <a:gd name="T8" fmla="*/ 991 w 1000"/>
                  <a:gd name="T9" fmla="*/ 8 h 297"/>
                  <a:gd name="T10" fmla="*/ 991 w 1000"/>
                  <a:gd name="T11" fmla="*/ 293 h 297"/>
                  <a:gd name="T12" fmla="*/ 995 w 1000"/>
                  <a:gd name="T13" fmla="*/ 293 h 297"/>
                  <a:gd name="T14" fmla="*/ 995 w 1000"/>
                  <a:gd name="T15" fmla="*/ 288 h 297"/>
                  <a:gd name="T16" fmla="*/ 995 w 1000"/>
                  <a:gd name="T17" fmla="*/ 293 h 297"/>
                  <a:gd name="T18" fmla="*/ 1000 w 1000"/>
                  <a:gd name="T19" fmla="*/ 293 h 297"/>
                  <a:gd name="T20" fmla="*/ 1000 w 1000"/>
                  <a:gd name="T21" fmla="*/ 0 h 297"/>
                  <a:gd name="T22" fmla="*/ 0 w 1000"/>
                  <a:gd name="T23" fmla="*/ 0 h 297"/>
                  <a:gd name="T24" fmla="*/ 0 w 1000"/>
                  <a:gd name="T25" fmla="*/ 297 h 297"/>
                  <a:gd name="T26" fmla="*/ 1000 w 1000"/>
                  <a:gd name="T27" fmla="*/ 297 h 297"/>
                  <a:gd name="T28" fmla="*/ 1000 w 1000"/>
                  <a:gd name="T29" fmla="*/ 293 h 297"/>
                  <a:gd name="T30" fmla="*/ 995 w 1000"/>
                  <a:gd name="T31" fmla="*/ 293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0" h="297">
                    <a:moveTo>
                      <a:pt x="995" y="293"/>
                    </a:moveTo>
                    <a:lnTo>
                      <a:pt x="995" y="288"/>
                    </a:lnTo>
                    <a:lnTo>
                      <a:pt x="8" y="288"/>
                    </a:lnTo>
                    <a:lnTo>
                      <a:pt x="8" y="8"/>
                    </a:lnTo>
                    <a:lnTo>
                      <a:pt x="991" y="8"/>
                    </a:lnTo>
                    <a:lnTo>
                      <a:pt x="991" y="293"/>
                    </a:lnTo>
                    <a:lnTo>
                      <a:pt x="995" y="293"/>
                    </a:lnTo>
                    <a:lnTo>
                      <a:pt x="995" y="288"/>
                    </a:lnTo>
                    <a:lnTo>
                      <a:pt x="995" y="293"/>
                    </a:lnTo>
                    <a:lnTo>
                      <a:pt x="1000" y="293"/>
                    </a:lnTo>
                    <a:lnTo>
                      <a:pt x="1000" y="0"/>
                    </a:lnTo>
                    <a:lnTo>
                      <a:pt x="0" y="0"/>
                    </a:lnTo>
                    <a:lnTo>
                      <a:pt x="0" y="297"/>
                    </a:lnTo>
                    <a:lnTo>
                      <a:pt x="1000" y="297"/>
                    </a:lnTo>
                    <a:lnTo>
                      <a:pt x="1000" y="293"/>
                    </a:lnTo>
                    <a:lnTo>
                      <a:pt x="995" y="2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0" name="í$ḻïdê"/>
              <p:cNvSpPr/>
              <p:nvPr/>
            </p:nvSpPr>
            <p:spPr bwMode="auto">
              <a:xfrm>
                <a:off x="4593212" y="2379662"/>
                <a:ext cx="52388" cy="46038"/>
              </a:xfrm>
              <a:prstGeom prst="ellipse">
                <a:avLst/>
              </a:pr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5" name="ïṣ1íḑê"/>
              <p:cNvSpPr/>
              <p:nvPr/>
            </p:nvSpPr>
            <p:spPr bwMode="auto">
              <a:xfrm>
                <a:off x="2546926" y="2778127"/>
                <a:ext cx="4114798" cy="2109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1" name="îŝļiḓe"/>
              <p:cNvSpPr/>
              <p:nvPr/>
            </p:nvSpPr>
            <p:spPr bwMode="auto">
              <a:xfrm>
                <a:off x="2532639" y="2481261"/>
                <a:ext cx="4129085" cy="249239"/>
              </a:xfrm>
              <a:custGeom>
                <a:avLst/>
                <a:gdLst>
                  <a:gd name="T0" fmla="*/ 1239 w 1239"/>
                  <a:gd name="T1" fmla="*/ 69 h 69"/>
                  <a:gd name="T2" fmla="*/ 1 w 1239"/>
                  <a:gd name="T3" fmla="*/ 69 h 69"/>
                  <a:gd name="T4" fmla="*/ 0 w 1239"/>
                  <a:gd name="T5" fmla="*/ 68 h 69"/>
                  <a:gd name="T6" fmla="*/ 0 w 1239"/>
                  <a:gd name="T7" fmla="*/ 13 h 69"/>
                  <a:gd name="T8" fmla="*/ 13 w 1239"/>
                  <a:gd name="T9" fmla="*/ 0 h 69"/>
                  <a:gd name="T10" fmla="*/ 1226 w 1239"/>
                  <a:gd name="T11" fmla="*/ 0 h 69"/>
                  <a:gd name="T12" fmla="*/ 1239 w 1239"/>
                  <a:gd name="T13" fmla="*/ 13 h 69"/>
                  <a:gd name="T14" fmla="*/ 1239 w 1239"/>
                  <a:gd name="T15" fmla="*/ 68 h 69"/>
                  <a:gd name="T16" fmla="*/ 1239 w 1239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9" h="69">
                    <a:moveTo>
                      <a:pt x="1239" y="69"/>
                    </a:moveTo>
                    <a:cubicBezTo>
                      <a:pt x="1" y="69"/>
                      <a:pt x="1" y="69"/>
                      <a:pt x="1" y="69"/>
                    </a:cubicBezTo>
                    <a:cubicBezTo>
                      <a:pt x="0" y="69"/>
                      <a:pt x="0" y="68"/>
                      <a:pt x="0" y="6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226" y="0"/>
                      <a:pt x="1226" y="0"/>
                      <a:pt x="1226" y="0"/>
                    </a:cubicBezTo>
                    <a:cubicBezTo>
                      <a:pt x="1234" y="0"/>
                      <a:pt x="1239" y="5"/>
                      <a:pt x="1239" y="13"/>
                    </a:cubicBezTo>
                    <a:cubicBezTo>
                      <a:pt x="1239" y="68"/>
                      <a:pt x="1239" y="68"/>
                      <a:pt x="1239" y="68"/>
                    </a:cubicBezTo>
                    <a:cubicBezTo>
                      <a:pt x="1239" y="68"/>
                      <a:pt x="1239" y="69"/>
                      <a:pt x="1239" y="69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2" name="iṩľïḓe"/>
              <p:cNvSpPr/>
              <p:nvPr/>
            </p:nvSpPr>
            <p:spPr bwMode="auto">
              <a:xfrm>
                <a:off x="2694562" y="2536825"/>
                <a:ext cx="198438" cy="1158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3" name="ïṧḷïḍê"/>
              <p:cNvSpPr/>
              <p:nvPr/>
            </p:nvSpPr>
            <p:spPr bwMode="auto">
              <a:xfrm>
                <a:off x="2993012" y="2554287"/>
                <a:ext cx="1704975" cy="857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4" name="íš1íḓè"/>
              <p:cNvSpPr/>
              <p:nvPr/>
            </p:nvSpPr>
            <p:spPr bwMode="auto">
              <a:xfrm>
                <a:off x="2629474" y="2801937"/>
                <a:ext cx="1276350" cy="2068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6" name="íṡḷiďê"/>
              <p:cNvSpPr/>
              <p:nvPr/>
            </p:nvSpPr>
            <p:spPr bwMode="auto">
              <a:xfrm>
                <a:off x="4125685" y="4402142"/>
                <a:ext cx="1428524" cy="454024"/>
              </a:xfrm>
              <a:prstGeom prst="rect">
                <a:avLst/>
              </a:pr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7" name="ïṣļïḍe"/>
              <p:cNvSpPr/>
              <p:nvPr/>
            </p:nvSpPr>
            <p:spPr bwMode="auto">
              <a:xfrm>
                <a:off x="3988374" y="2817812"/>
                <a:ext cx="1452563" cy="153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8" name="íṥ1íḋé"/>
              <p:cNvSpPr/>
              <p:nvPr/>
            </p:nvSpPr>
            <p:spPr bwMode="auto">
              <a:xfrm>
                <a:off x="5677474" y="2547937"/>
                <a:ext cx="106363" cy="9207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9" name="isļïḓe"/>
              <p:cNvSpPr/>
              <p:nvPr/>
            </p:nvSpPr>
            <p:spPr bwMode="auto">
              <a:xfrm>
                <a:off x="5894962" y="2547937"/>
                <a:ext cx="103188" cy="9207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0" name="íSľíḋè"/>
              <p:cNvSpPr/>
              <p:nvPr/>
            </p:nvSpPr>
            <p:spPr bwMode="auto">
              <a:xfrm>
                <a:off x="6114037" y="2547937"/>
                <a:ext cx="101600" cy="9207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1" name="îṩḻïďê"/>
              <p:cNvSpPr/>
              <p:nvPr/>
            </p:nvSpPr>
            <p:spPr bwMode="auto">
              <a:xfrm>
                <a:off x="6328349" y="2547937"/>
                <a:ext cx="101600" cy="9207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2" name="íṥľiḋé"/>
              <p:cNvSpPr/>
              <p:nvPr/>
            </p:nvSpPr>
            <p:spPr bwMode="auto">
              <a:xfrm>
                <a:off x="3942337" y="3163887"/>
                <a:ext cx="9525" cy="39688"/>
              </a:xfrm>
              <a:custGeom>
                <a:avLst/>
                <a:gdLst>
                  <a:gd name="T0" fmla="*/ 0 w 3"/>
                  <a:gd name="T1" fmla="*/ 0 h 12"/>
                  <a:gd name="T2" fmla="*/ 0 w 3"/>
                  <a:gd name="T3" fmla="*/ 0 h 12"/>
                  <a:gd name="T4" fmla="*/ 0 w 3"/>
                  <a:gd name="T5" fmla="*/ 0 h 12"/>
                  <a:gd name="T6" fmla="*/ 2 w 3"/>
                  <a:gd name="T7" fmla="*/ 8 h 12"/>
                  <a:gd name="T8" fmla="*/ 3 w 3"/>
                  <a:gd name="T9" fmla="*/ 12 h 12"/>
                  <a:gd name="T10" fmla="*/ 3 w 3"/>
                  <a:gd name="T11" fmla="*/ 12 h 12"/>
                  <a:gd name="T12" fmla="*/ 0 w 3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2" y="8"/>
                    </a:cubicBezTo>
                    <a:cubicBezTo>
                      <a:pt x="2" y="10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3" name="îŝļídé"/>
              <p:cNvSpPr/>
              <p:nvPr/>
            </p:nvSpPr>
            <p:spPr bwMode="auto">
              <a:xfrm>
                <a:off x="3951862" y="3203575"/>
                <a:ext cx="3175" cy="9525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A30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4" name="ïslïďé"/>
              <p:cNvSpPr/>
              <p:nvPr/>
            </p:nvSpPr>
            <p:spPr bwMode="auto">
              <a:xfrm>
                <a:off x="3942337" y="31638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9AB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5" name="iṣḷiḍe"/>
              <p:cNvSpPr/>
              <p:nvPr/>
            </p:nvSpPr>
            <p:spPr bwMode="auto">
              <a:xfrm>
                <a:off x="5258374" y="3151187"/>
                <a:ext cx="14288" cy="38100"/>
              </a:xfrm>
              <a:custGeom>
                <a:avLst/>
                <a:gdLst>
                  <a:gd name="T0" fmla="*/ 3 w 4"/>
                  <a:gd name="T1" fmla="*/ 0 h 12"/>
                  <a:gd name="T2" fmla="*/ 0 w 4"/>
                  <a:gd name="T3" fmla="*/ 12 h 12"/>
                  <a:gd name="T4" fmla="*/ 0 w 4"/>
                  <a:gd name="T5" fmla="*/ 12 h 12"/>
                  <a:gd name="T6" fmla="*/ 1 w 4"/>
                  <a:gd name="T7" fmla="*/ 8 h 12"/>
                  <a:gd name="T8" fmla="*/ 4 w 4"/>
                  <a:gd name="T9" fmla="*/ 0 h 12"/>
                  <a:gd name="T10" fmla="*/ 3 w 4"/>
                  <a:gd name="T11" fmla="*/ 0 h 12"/>
                  <a:gd name="T12" fmla="*/ 3 w 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2">
                    <a:moveTo>
                      <a:pt x="3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1" y="9"/>
                      <a:pt x="1" y="8"/>
                    </a:cubicBezTo>
                    <a:cubicBezTo>
                      <a:pt x="2" y="5"/>
                      <a:pt x="3" y="3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5A30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6" name="iśliḑê"/>
              <p:cNvSpPr/>
              <p:nvPr/>
            </p:nvSpPr>
            <p:spPr bwMode="auto">
              <a:xfrm>
                <a:off x="5255199" y="3189287"/>
                <a:ext cx="3175" cy="1111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0 w 1"/>
                  <a:gd name="T5" fmla="*/ 3 h 3"/>
                  <a:gd name="T6" fmla="*/ 1 w 1"/>
                  <a:gd name="T7" fmla="*/ 0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CF7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7" name="iŝľiḑe"/>
              <p:cNvSpPr/>
              <p:nvPr/>
            </p:nvSpPr>
            <p:spPr bwMode="auto">
              <a:xfrm>
                <a:off x="5269487" y="3151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9AB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8" name="ïṡ1iḋè"/>
              <p:cNvSpPr/>
              <p:nvPr/>
            </p:nvSpPr>
            <p:spPr bwMode="auto">
              <a:xfrm>
                <a:off x="3645474" y="1081087"/>
                <a:ext cx="969963" cy="1081088"/>
              </a:xfrm>
              <a:custGeom>
                <a:avLst/>
                <a:gdLst>
                  <a:gd name="T0" fmla="*/ 3 w 294"/>
                  <a:gd name="T1" fmla="*/ 153 h 328"/>
                  <a:gd name="T2" fmla="*/ 136 w 294"/>
                  <a:gd name="T3" fmla="*/ 292 h 328"/>
                  <a:gd name="T4" fmla="*/ 176 w 294"/>
                  <a:gd name="T5" fmla="*/ 290 h 328"/>
                  <a:gd name="T6" fmla="*/ 211 w 294"/>
                  <a:gd name="T7" fmla="*/ 298 h 328"/>
                  <a:gd name="T8" fmla="*/ 245 w 294"/>
                  <a:gd name="T9" fmla="*/ 323 h 328"/>
                  <a:gd name="T10" fmla="*/ 259 w 294"/>
                  <a:gd name="T11" fmla="*/ 312 h 328"/>
                  <a:gd name="T12" fmla="*/ 250 w 294"/>
                  <a:gd name="T13" fmla="*/ 286 h 328"/>
                  <a:gd name="T14" fmla="*/ 258 w 294"/>
                  <a:gd name="T15" fmla="*/ 242 h 328"/>
                  <a:gd name="T16" fmla="*/ 293 w 294"/>
                  <a:gd name="T17" fmla="*/ 143 h 328"/>
                  <a:gd name="T18" fmla="*/ 151 w 294"/>
                  <a:gd name="T19" fmla="*/ 2 h 328"/>
                  <a:gd name="T20" fmla="*/ 3 w 294"/>
                  <a:gd name="T21" fmla="*/ 153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4" h="328">
                    <a:moveTo>
                      <a:pt x="3" y="153"/>
                    </a:moveTo>
                    <a:cubicBezTo>
                      <a:pt x="6" y="226"/>
                      <a:pt x="63" y="286"/>
                      <a:pt x="136" y="292"/>
                    </a:cubicBezTo>
                    <a:cubicBezTo>
                      <a:pt x="150" y="293"/>
                      <a:pt x="163" y="292"/>
                      <a:pt x="176" y="290"/>
                    </a:cubicBezTo>
                    <a:cubicBezTo>
                      <a:pt x="188" y="287"/>
                      <a:pt x="201" y="290"/>
                      <a:pt x="211" y="298"/>
                    </a:cubicBezTo>
                    <a:cubicBezTo>
                      <a:pt x="245" y="323"/>
                      <a:pt x="245" y="323"/>
                      <a:pt x="245" y="323"/>
                    </a:cubicBezTo>
                    <a:cubicBezTo>
                      <a:pt x="253" y="328"/>
                      <a:pt x="263" y="321"/>
                      <a:pt x="259" y="312"/>
                    </a:cubicBezTo>
                    <a:cubicBezTo>
                      <a:pt x="250" y="286"/>
                      <a:pt x="250" y="286"/>
                      <a:pt x="250" y="286"/>
                    </a:cubicBezTo>
                    <a:cubicBezTo>
                      <a:pt x="245" y="271"/>
                      <a:pt x="248" y="254"/>
                      <a:pt x="258" y="242"/>
                    </a:cubicBezTo>
                    <a:cubicBezTo>
                      <a:pt x="281" y="216"/>
                      <a:pt x="294" y="181"/>
                      <a:pt x="293" y="143"/>
                    </a:cubicBezTo>
                    <a:cubicBezTo>
                      <a:pt x="291" y="66"/>
                      <a:pt x="228" y="4"/>
                      <a:pt x="151" y="2"/>
                    </a:cubicBezTo>
                    <a:cubicBezTo>
                      <a:pt x="68" y="0"/>
                      <a:pt x="0" y="69"/>
                      <a:pt x="3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9" name="ïś1iḋé"/>
              <p:cNvSpPr/>
              <p:nvPr/>
            </p:nvSpPr>
            <p:spPr bwMode="auto">
              <a:xfrm>
                <a:off x="3872487" y="1274762"/>
                <a:ext cx="544513" cy="544513"/>
              </a:xfrm>
              <a:custGeom>
                <a:avLst/>
                <a:gdLst>
                  <a:gd name="T0" fmla="*/ 82 w 165"/>
                  <a:gd name="T1" fmla="*/ 0 h 165"/>
                  <a:gd name="T2" fmla="*/ 0 w 165"/>
                  <a:gd name="T3" fmla="*/ 83 h 165"/>
                  <a:gd name="T4" fmla="*/ 82 w 165"/>
                  <a:gd name="T5" fmla="*/ 165 h 165"/>
                  <a:gd name="T6" fmla="*/ 165 w 165"/>
                  <a:gd name="T7" fmla="*/ 83 h 165"/>
                  <a:gd name="T8" fmla="*/ 82 w 165"/>
                  <a:gd name="T9" fmla="*/ 0 h 165"/>
                  <a:gd name="T10" fmla="*/ 67 w 165"/>
                  <a:gd name="T11" fmla="*/ 125 h 165"/>
                  <a:gd name="T12" fmla="*/ 31 w 165"/>
                  <a:gd name="T13" fmla="*/ 89 h 165"/>
                  <a:gd name="T14" fmla="*/ 43 w 165"/>
                  <a:gd name="T15" fmla="*/ 77 h 165"/>
                  <a:gd name="T16" fmla="*/ 67 w 165"/>
                  <a:gd name="T17" fmla="*/ 101 h 165"/>
                  <a:gd name="T18" fmla="*/ 122 w 165"/>
                  <a:gd name="T19" fmla="*/ 46 h 165"/>
                  <a:gd name="T20" fmla="*/ 134 w 165"/>
                  <a:gd name="T21" fmla="*/ 59 h 165"/>
                  <a:gd name="T22" fmla="*/ 67 w 165"/>
                  <a:gd name="T23" fmla="*/ 12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5" h="165">
                    <a:moveTo>
                      <a:pt x="82" y="0"/>
                    </a:moveTo>
                    <a:cubicBezTo>
                      <a:pt x="37" y="0"/>
                      <a:pt x="0" y="37"/>
                      <a:pt x="0" y="83"/>
                    </a:cubicBezTo>
                    <a:cubicBezTo>
                      <a:pt x="0" y="128"/>
                      <a:pt x="37" y="165"/>
                      <a:pt x="82" y="165"/>
                    </a:cubicBezTo>
                    <a:cubicBezTo>
                      <a:pt x="128" y="165"/>
                      <a:pt x="165" y="128"/>
                      <a:pt x="165" y="83"/>
                    </a:cubicBezTo>
                    <a:cubicBezTo>
                      <a:pt x="165" y="37"/>
                      <a:pt x="128" y="0"/>
                      <a:pt x="82" y="0"/>
                    </a:cubicBezTo>
                    <a:close/>
                    <a:moveTo>
                      <a:pt x="67" y="125"/>
                    </a:moveTo>
                    <a:cubicBezTo>
                      <a:pt x="31" y="89"/>
                      <a:pt x="31" y="89"/>
                      <a:pt x="31" y="89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67" y="101"/>
                      <a:pt x="67" y="101"/>
                      <a:pt x="67" y="101"/>
                    </a:cubicBezTo>
                    <a:cubicBezTo>
                      <a:pt x="122" y="46"/>
                      <a:pt x="122" y="46"/>
                      <a:pt x="122" y="46"/>
                    </a:cubicBezTo>
                    <a:cubicBezTo>
                      <a:pt x="134" y="59"/>
                      <a:pt x="134" y="59"/>
                      <a:pt x="134" y="59"/>
                    </a:cubicBezTo>
                    <a:lnTo>
                      <a:pt x="67" y="12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70" name="išľîḑe"/>
              <p:cNvSpPr/>
              <p:nvPr/>
            </p:nvSpPr>
            <p:spPr bwMode="auto">
              <a:xfrm>
                <a:off x="4793237" y="1482725"/>
                <a:ext cx="608013" cy="676275"/>
              </a:xfrm>
              <a:custGeom>
                <a:avLst/>
                <a:gdLst>
                  <a:gd name="T0" fmla="*/ 89 w 184"/>
                  <a:gd name="T1" fmla="*/ 1 h 205"/>
                  <a:gd name="T2" fmla="*/ 1 w 184"/>
                  <a:gd name="T3" fmla="*/ 89 h 205"/>
                  <a:gd name="T4" fmla="*/ 23 w 184"/>
                  <a:gd name="T5" fmla="*/ 151 h 205"/>
                  <a:gd name="T6" fmla="*/ 28 w 184"/>
                  <a:gd name="T7" fmla="*/ 178 h 205"/>
                  <a:gd name="T8" fmla="*/ 22 w 184"/>
                  <a:gd name="T9" fmla="*/ 195 h 205"/>
                  <a:gd name="T10" fmla="*/ 31 w 184"/>
                  <a:gd name="T11" fmla="*/ 202 h 205"/>
                  <a:gd name="T12" fmla="*/ 52 w 184"/>
                  <a:gd name="T13" fmla="*/ 186 h 205"/>
                  <a:gd name="T14" fmla="*/ 74 w 184"/>
                  <a:gd name="T15" fmla="*/ 181 h 205"/>
                  <a:gd name="T16" fmla="*/ 99 w 184"/>
                  <a:gd name="T17" fmla="*/ 182 h 205"/>
                  <a:gd name="T18" fmla="*/ 182 w 184"/>
                  <a:gd name="T19" fmla="*/ 95 h 205"/>
                  <a:gd name="T20" fmla="*/ 89 w 184"/>
                  <a:gd name="T21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205">
                    <a:moveTo>
                      <a:pt x="89" y="1"/>
                    </a:moveTo>
                    <a:cubicBezTo>
                      <a:pt x="42" y="2"/>
                      <a:pt x="2" y="41"/>
                      <a:pt x="1" y="89"/>
                    </a:cubicBezTo>
                    <a:cubicBezTo>
                      <a:pt x="0" y="113"/>
                      <a:pt x="9" y="135"/>
                      <a:pt x="23" y="151"/>
                    </a:cubicBezTo>
                    <a:cubicBezTo>
                      <a:pt x="29" y="159"/>
                      <a:pt x="31" y="169"/>
                      <a:pt x="28" y="178"/>
                    </a:cubicBezTo>
                    <a:cubicBezTo>
                      <a:pt x="22" y="195"/>
                      <a:pt x="22" y="195"/>
                      <a:pt x="22" y="195"/>
                    </a:cubicBezTo>
                    <a:cubicBezTo>
                      <a:pt x="20" y="200"/>
                      <a:pt x="26" y="205"/>
                      <a:pt x="31" y="202"/>
                    </a:cubicBezTo>
                    <a:cubicBezTo>
                      <a:pt x="52" y="186"/>
                      <a:pt x="52" y="186"/>
                      <a:pt x="52" y="186"/>
                    </a:cubicBezTo>
                    <a:cubicBezTo>
                      <a:pt x="58" y="181"/>
                      <a:pt x="66" y="179"/>
                      <a:pt x="74" y="181"/>
                    </a:cubicBezTo>
                    <a:cubicBezTo>
                      <a:pt x="82" y="182"/>
                      <a:pt x="90" y="183"/>
                      <a:pt x="99" y="182"/>
                    </a:cubicBezTo>
                    <a:cubicBezTo>
                      <a:pt x="144" y="178"/>
                      <a:pt x="180" y="141"/>
                      <a:pt x="182" y="95"/>
                    </a:cubicBezTo>
                    <a:cubicBezTo>
                      <a:pt x="184" y="43"/>
                      <a:pt x="141" y="0"/>
                      <a:pt x="89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71" name="íṩḻiḋe"/>
              <p:cNvSpPr/>
              <p:nvPr/>
            </p:nvSpPr>
            <p:spPr bwMode="auto">
              <a:xfrm>
                <a:off x="4929762" y="1614487"/>
                <a:ext cx="331788" cy="336550"/>
              </a:xfrm>
              <a:custGeom>
                <a:avLst/>
                <a:gdLst>
                  <a:gd name="T0" fmla="*/ 51 w 101"/>
                  <a:gd name="T1" fmla="*/ 0 h 102"/>
                  <a:gd name="T2" fmla="*/ 0 w 101"/>
                  <a:gd name="T3" fmla="*/ 51 h 102"/>
                  <a:gd name="T4" fmla="*/ 51 w 101"/>
                  <a:gd name="T5" fmla="*/ 102 h 102"/>
                  <a:gd name="T6" fmla="*/ 101 w 101"/>
                  <a:gd name="T7" fmla="*/ 51 h 102"/>
                  <a:gd name="T8" fmla="*/ 51 w 101"/>
                  <a:gd name="T9" fmla="*/ 0 h 102"/>
                  <a:gd name="T10" fmla="*/ 41 w 101"/>
                  <a:gd name="T11" fmla="*/ 77 h 102"/>
                  <a:gd name="T12" fmla="*/ 19 w 101"/>
                  <a:gd name="T13" fmla="*/ 55 h 102"/>
                  <a:gd name="T14" fmla="*/ 26 w 101"/>
                  <a:gd name="T15" fmla="*/ 47 h 102"/>
                  <a:gd name="T16" fmla="*/ 41 w 101"/>
                  <a:gd name="T17" fmla="*/ 62 h 102"/>
                  <a:gd name="T18" fmla="*/ 75 w 101"/>
                  <a:gd name="T19" fmla="*/ 29 h 102"/>
                  <a:gd name="T20" fmla="*/ 82 w 101"/>
                  <a:gd name="T21" fmla="*/ 36 h 102"/>
                  <a:gd name="T22" fmla="*/ 41 w 101"/>
                  <a:gd name="T23" fmla="*/ 7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" h="102">
                    <a:moveTo>
                      <a:pt x="51" y="0"/>
                    </a:moveTo>
                    <a:cubicBezTo>
                      <a:pt x="22" y="0"/>
                      <a:pt x="0" y="23"/>
                      <a:pt x="0" y="51"/>
                    </a:cubicBezTo>
                    <a:cubicBezTo>
                      <a:pt x="0" y="79"/>
                      <a:pt x="22" y="102"/>
                      <a:pt x="51" y="102"/>
                    </a:cubicBezTo>
                    <a:cubicBezTo>
                      <a:pt x="79" y="102"/>
                      <a:pt x="101" y="79"/>
                      <a:pt x="101" y="51"/>
                    </a:cubicBezTo>
                    <a:cubicBezTo>
                      <a:pt x="101" y="23"/>
                      <a:pt x="79" y="0"/>
                      <a:pt x="51" y="0"/>
                    </a:cubicBezTo>
                    <a:close/>
                    <a:moveTo>
                      <a:pt x="41" y="77"/>
                    </a:moveTo>
                    <a:cubicBezTo>
                      <a:pt x="19" y="55"/>
                      <a:pt x="19" y="55"/>
                      <a:pt x="19" y="55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82" y="36"/>
                      <a:pt x="82" y="36"/>
                      <a:pt x="82" y="36"/>
                    </a:cubicBezTo>
                    <a:lnTo>
                      <a:pt x="41" y="7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72" name="ValueText1"/>
              <p:cNvSpPr txBox="1"/>
              <p:nvPr/>
            </p:nvSpPr>
            <p:spPr>
              <a:xfrm>
                <a:off x="14060858" y="2615624"/>
                <a:ext cx="6016415" cy="527050"/>
              </a:xfrm>
              <a:prstGeom prst="rect">
                <a:avLst/>
              </a:prstGeom>
              <a:noFill/>
            </p:spPr>
            <p:txBody>
              <a:bodyPr wrap="square" lIns="0" tIns="0" rIns="0" bIns="0" numCol="1" anchor="ctr" anchorCtr="1">
                <a:prstTxWarp prst="textPlain">
                  <a:avLst/>
                </a:prstTxWarp>
                <a:normAutofit fontScale="6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3600" b="1" dirty="0">
                    <a:solidFill>
                      <a:srgbClr val="C00000"/>
                    </a:solidFill>
                    <a:latin typeface="Impact" panose="020B0806030902050204" pitchFamily="34" charset="0"/>
                  </a:rPr>
                  <a:t>村级受理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Impact" panose="020B0806030902050204" pitchFamily="34" charset="0"/>
                  </a:rPr>
                  <a:t>59</a:t>
                </a:r>
                <a:r>
                  <a:rPr lang="zh-CN" altLang="en-US" sz="3600" b="1" dirty="0">
                    <a:solidFill>
                      <a:srgbClr val="C00000"/>
                    </a:solidFill>
                    <a:latin typeface="Impact" panose="020B0806030902050204" pitchFamily="34" charset="0"/>
                  </a:rPr>
                  <a:t>项、办结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Impact" panose="020B0806030902050204" pitchFamily="34" charset="0"/>
                  </a:rPr>
                  <a:t>10</a:t>
                </a:r>
                <a:r>
                  <a:rPr lang="zh-CN" altLang="en-US" sz="3600" b="1" dirty="0">
                    <a:solidFill>
                      <a:srgbClr val="C00000"/>
                    </a:solidFill>
                    <a:latin typeface="Impact" panose="020B0806030902050204" pitchFamily="34" charset="0"/>
                  </a:rPr>
                  <a:t>项</a:t>
                </a:r>
                <a:endParaRPr lang="en-US" altLang="zh-CN" sz="3600" b="1" dirty="0">
                  <a:solidFill>
                    <a:srgbClr val="C0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3" name="ValueText2"/>
              <p:cNvSpPr txBox="1"/>
              <p:nvPr/>
            </p:nvSpPr>
            <p:spPr>
              <a:xfrm>
                <a:off x="15304919" y="3562351"/>
                <a:ext cx="4772354" cy="527050"/>
              </a:xfrm>
              <a:prstGeom prst="rect">
                <a:avLst/>
              </a:prstGeom>
              <a:noFill/>
            </p:spPr>
            <p:txBody>
              <a:bodyPr wrap="square" lIns="0" tIns="0" rIns="0" bIns="0" numCol="1" anchor="ctr" anchorCtr="1">
                <a:prstTxWarp prst="textPlain">
                  <a:avLst/>
                </a:prstTxWarp>
                <a:normAutofit fontScale="6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rPr>
                  <a:t>乡镇受理办结</a:t>
                </a:r>
                <a:r>
                  <a:rPr lang="en-US" altLang="zh-CN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rPr>
                  <a:t>172</a:t>
                </a:r>
                <a:r>
                  <a:rPr lang="zh-CN" altLang="en-US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rPr>
                  <a:t>项</a:t>
                </a:r>
                <a:endPara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4" name="ValueText3"/>
              <p:cNvSpPr txBox="1"/>
              <p:nvPr/>
            </p:nvSpPr>
            <p:spPr>
              <a:xfrm>
                <a:off x="13712484" y="4402142"/>
                <a:ext cx="6337135" cy="527050"/>
              </a:xfrm>
              <a:prstGeom prst="rect">
                <a:avLst/>
              </a:prstGeom>
              <a:noFill/>
            </p:spPr>
            <p:txBody>
              <a:bodyPr wrap="square" lIns="0" tIns="0" rIns="0" bIns="0" numCol="1" anchor="ctr" anchorCtr="1">
                <a:prstTxWarp prst="textPlain">
                  <a:avLst/>
                </a:prstTxWarp>
                <a:normAutofit fontScale="6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3600" b="1" dirty="0">
                    <a:solidFill>
                      <a:schemeClr val="bg1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区乡村三级互动咨询</a:t>
                </a:r>
                <a:r>
                  <a:rPr lang="en-US" altLang="zh-CN" sz="3600" b="1" dirty="0">
                    <a:solidFill>
                      <a:schemeClr val="bg1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241</a:t>
                </a:r>
                <a:r>
                  <a:rPr lang="zh-CN" altLang="en-US" sz="3600" b="1" dirty="0">
                    <a:solidFill>
                      <a:schemeClr val="bg1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项</a:t>
                </a:r>
                <a:endParaRPr lang="en-US" altLang="zh-CN" sz="3600" b="1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5" name="ValueShape1"/>
              <p:cNvSpPr/>
              <p:nvPr/>
            </p:nvSpPr>
            <p:spPr>
              <a:xfrm>
                <a:off x="6839521" y="2692514"/>
                <a:ext cx="2280248" cy="579325"/>
              </a:xfrm>
              <a:custGeom>
                <a:avLst/>
                <a:gdLst>
                  <a:gd name="connsiteX0" fmla="*/ 0 w 2550712"/>
                  <a:gd name="connsiteY0" fmla="*/ 0 h 503978"/>
                  <a:gd name="connsiteX1" fmla="*/ 2550712 w 2550712"/>
                  <a:gd name="connsiteY1" fmla="*/ 0 h 503978"/>
                  <a:gd name="connsiteX2" fmla="*/ 2550712 w 2550712"/>
                  <a:gd name="connsiteY2" fmla="*/ 503978 h 503978"/>
                  <a:gd name="connsiteX3" fmla="*/ 0 w 2550712"/>
                  <a:gd name="connsiteY3" fmla="*/ 503978 h 503978"/>
                  <a:gd name="connsiteX4" fmla="*/ 0 w 2550712"/>
                  <a:gd name="connsiteY4" fmla="*/ 0 h 503978"/>
                  <a:gd name="connsiteX0-1" fmla="*/ 3601761 w 6152473"/>
                  <a:gd name="connsiteY0-2" fmla="*/ 5352761 h 5856739"/>
                  <a:gd name="connsiteX1-3" fmla="*/ 0 w 6152473"/>
                  <a:gd name="connsiteY1-4" fmla="*/ 0 h 5856739"/>
                  <a:gd name="connsiteX2-5" fmla="*/ 6152473 w 6152473"/>
                  <a:gd name="connsiteY2-6" fmla="*/ 5352761 h 5856739"/>
                  <a:gd name="connsiteX3-7" fmla="*/ 6152473 w 6152473"/>
                  <a:gd name="connsiteY3-8" fmla="*/ 5856739 h 5856739"/>
                  <a:gd name="connsiteX4-9" fmla="*/ 3601761 w 6152473"/>
                  <a:gd name="connsiteY4-10" fmla="*/ 5856739 h 5856739"/>
                  <a:gd name="connsiteX5" fmla="*/ 3601761 w 6152473"/>
                  <a:gd name="connsiteY5" fmla="*/ 5352761 h 5856739"/>
                  <a:gd name="connsiteX0-11" fmla="*/ 0 w 2550712"/>
                  <a:gd name="connsiteY0-12" fmla="*/ 0 h 503978"/>
                  <a:gd name="connsiteX1-13" fmla="*/ 2550712 w 2550712"/>
                  <a:gd name="connsiteY1-14" fmla="*/ 0 h 503978"/>
                  <a:gd name="connsiteX2-15" fmla="*/ 2550712 w 2550712"/>
                  <a:gd name="connsiteY2-16" fmla="*/ 503978 h 503978"/>
                  <a:gd name="connsiteX3-17" fmla="*/ 0 w 2550712"/>
                  <a:gd name="connsiteY3-18" fmla="*/ 503978 h 503978"/>
                  <a:gd name="connsiteX4-19" fmla="*/ 0 w 2550712"/>
                  <a:gd name="connsiteY4-20" fmla="*/ 0 h 50397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550712" h="503978">
                    <a:moveTo>
                      <a:pt x="0" y="0"/>
                    </a:moveTo>
                    <a:lnTo>
                      <a:pt x="2550712" y="0"/>
                    </a:lnTo>
                    <a:lnTo>
                      <a:pt x="2550712" y="503978"/>
                    </a:lnTo>
                    <a:lnTo>
                      <a:pt x="0" y="503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6" name="ValueShape2"/>
              <p:cNvSpPr/>
              <p:nvPr/>
            </p:nvSpPr>
            <p:spPr>
              <a:xfrm>
                <a:off x="6833177" y="3592023"/>
                <a:ext cx="3620955" cy="579327"/>
              </a:xfrm>
              <a:custGeom>
                <a:avLst/>
                <a:gdLst>
                  <a:gd name="connsiteX0" fmla="*/ 0 w 2550712"/>
                  <a:gd name="connsiteY0" fmla="*/ 0 h 503978"/>
                  <a:gd name="connsiteX1" fmla="*/ 2550712 w 2550712"/>
                  <a:gd name="connsiteY1" fmla="*/ 0 h 503978"/>
                  <a:gd name="connsiteX2" fmla="*/ 2550712 w 2550712"/>
                  <a:gd name="connsiteY2" fmla="*/ 503978 h 503978"/>
                  <a:gd name="connsiteX3" fmla="*/ 0 w 2550712"/>
                  <a:gd name="connsiteY3" fmla="*/ 503978 h 503978"/>
                  <a:gd name="connsiteX4" fmla="*/ 0 w 2550712"/>
                  <a:gd name="connsiteY4" fmla="*/ 0 h 503978"/>
                  <a:gd name="connsiteX0-1" fmla="*/ 3601761 w 6152473"/>
                  <a:gd name="connsiteY0-2" fmla="*/ 5352761 h 5856739"/>
                  <a:gd name="connsiteX1-3" fmla="*/ 0 w 6152473"/>
                  <a:gd name="connsiteY1-4" fmla="*/ 0 h 5856739"/>
                  <a:gd name="connsiteX2-5" fmla="*/ 6152473 w 6152473"/>
                  <a:gd name="connsiteY2-6" fmla="*/ 5352761 h 5856739"/>
                  <a:gd name="connsiteX3-7" fmla="*/ 6152473 w 6152473"/>
                  <a:gd name="connsiteY3-8" fmla="*/ 5856739 h 5856739"/>
                  <a:gd name="connsiteX4-9" fmla="*/ 3601761 w 6152473"/>
                  <a:gd name="connsiteY4-10" fmla="*/ 5856739 h 5856739"/>
                  <a:gd name="connsiteX5" fmla="*/ 3601761 w 6152473"/>
                  <a:gd name="connsiteY5" fmla="*/ 5352761 h 5856739"/>
                  <a:gd name="connsiteX0-11" fmla="*/ 0 w 2550712"/>
                  <a:gd name="connsiteY0-12" fmla="*/ 0 h 503978"/>
                  <a:gd name="connsiteX1-13" fmla="*/ 2550712 w 2550712"/>
                  <a:gd name="connsiteY1-14" fmla="*/ 0 h 503978"/>
                  <a:gd name="connsiteX2-15" fmla="*/ 2550712 w 2550712"/>
                  <a:gd name="connsiteY2-16" fmla="*/ 503978 h 503978"/>
                  <a:gd name="connsiteX3-17" fmla="*/ 0 w 2550712"/>
                  <a:gd name="connsiteY3-18" fmla="*/ 503978 h 503978"/>
                  <a:gd name="connsiteX4-19" fmla="*/ 0 w 2550712"/>
                  <a:gd name="connsiteY4-20" fmla="*/ 0 h 50397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550712" h="503978">
                    <a:moveTo>
                      <a:pt x="0" y="0"/>
                    </a:moveTo>
                    <a:lnTo>
                      <a:pt x="2550712" y="0"/>
                    </a:lnTo>
                    <a:lnTo>
                      <a:pt x="2550712" y="503978"/>
                    </a:lnTo>
                    <a:lnTo>
                      <a:pt x="0" y="503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7" name="RelativeShape3"/>
              <p:cNvSpPr/>
              <p:nvPr/>
            </p:nvSpPr>
            <p:spPr>
              <a:xfrm>
                <a:off x="6839524" y="4429125"/>
                <a:ext cx="2636216" cy="618848"/>
              </a:xfrm>
              <a:custGeom>
                <a:avLst/>
                <a:gdLst>
                  <a:gd name="connsiteX0" fmla="*/ 0 w 2847294"/>
                  <a:gd name="connsiteY0" fmla="*/ 0 h 503978"/>
                  <a:gd name="connsiteX1" fmla="*/ 2847294 w 2847294"/>
                  <a:gd name="connsiteY1" fmla="*/ 0 h 503978"/>
                  <a:gd name="connsiteX2" fmla="*/ 2847294 w 2847294"/>
                  <a:gd name="connsiteY2" fmla="*/ 503978 h 503978"/>
                  <a:gd name="connsiteX3" fmla="*/ 0 w 2847294"/>
                  <a:gd name="connsiteY3" fmla="*/ 503978 h 503978"/>
                  <a:gd name="connsiteX4" fmla="*/ 0 w 2847294"/>
                  <a:gd name="connsiteY4" fmla="*/ 0 h 503978"/>
                  <a:gd name="connsiteX0-1" fmla="*/ 3601762 w 6449056"/>
                  <a:gd name="connsiteY0-2" fmla="*/ 5350912 h 5854890"/>
                  <a:gd name="connsiteX1-3" fmla="*/ 0 w 6449056"/>
                  <a:gd name="connsiteY1-4" fmla="*/ 0 h 5854890"/>
                  <a:gd name="connsiteX2-5" fmla="*/ 6449056 w 6449056"/>
                  <a:gd name="connsiteY2-6" fmla="*/ 5350912 h 5854890"/>
                  <a:gd name="connsiteX3-7" fmla="*/ 6449056 w 6449056"/>
                  <a:gd name="connsiteY3-8" fmla="*/ 5854890 h 5854890"/>
                  <a:gd name="connsiteX4-9" fmla="*/ 3601762 w 6449056"/>
                  <a:gd name="connsiteY4-10" fmla="*/ 5854890 h 5854890"/>
                  <a:gd name="connsiteX5" fmla="*/ 3601762 w 6449056"/>
                  <a:gd name="connsiteY5" fmla="*/ 5350912 h 5854890"/>
                  <a:gd name="connsiteX0-11" fmla="*/ 0 w 2847294"/>
                  <a:gd name="connsiteY0-12" fmla="*/ 0 h 503978"/>
                  <a:gd name="connsiteX1-13" fmla="*/ 2847294 w 2847294"/>
                  <a:gd name="connsiteY1-14" fmla="*/ 0 h 503978"/>
                  <a:gd name="connsiteX2-15" fmla="*/ 2847294 w 2847294"/>
                  <a:gd name="connsiteY2-16" fmla="*/ 503978 h 503978"/>
                  <a:gd name="connsiteX3-17" fmla="*/ 0 w 2847294"/>
                  <a:gd name="connsiteY3-18" fmla="*/ 503978 h 503978"/>
                  <a:gd name="connsiteX4-19" fmla="*/ 0 w 2847294"/>
                  <a:gd name="connsiteY4-20" fmla="*/ 0 h 50397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847294" h="503978">
                    <a:moveTo>
                      <a:pt x="0" y="0"/>
                    </a:moveTo>
                    <a:lnTo>
                      <a:pt x="2847294" y="0"/>
                    </a:lnTo>
                    <a:lnTo>
                      <a:pt x="2847294" y="503978"/>
                    </a:lnTo>
                    <a:lnTo>
                      <a:pt x="0" y="503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ValueShape3"/>
              <p:cNvSpPr/>
              <p:nvPr/>
            </p:nvSpPr>
            <p:spPr>
              <a:xfrm>
                <a:off x="6839519" y="4429125"/>
                <a:ext cx="5121725" cy="527050"/>
              </a:xfrm>
              <a:custGeom>
                <a:avLst/>
                <a:gdLst>
                  <a:gd name="connsiteX0" fmla="*/ 0 w 2550712"/>
                  <a:gd name="connsiteY0" fmla="*/ 0 h 503978"/>
                  <a:gd name="connsiteX1" fmla="*/ 2550712 w 2550712"/>
                  <a:gd name="connsiteY1" fmla="*/ 0 h 503978"/>
                  <a:gd name="connsiteX2" fmla="*/ 2550712 w 2550712"/>
                  <a:gd name="connsiteY2" fmla="*/ 503978 h 503978"/>
                  <a:gd name="connsiteX3" fmla="*/ 0 w 2550712"/>
                  <a:gd name="connsiteY3" fmla="*/ 503978 h 503978"/>
                  <a:gd name="connsiteX4" fmla="*/ 0 w 2550712"/>
                  <a:gd name="connsiteY4" fmla="*/ 0 h 503978"/>
                  <a:gd name="connsiteX0-1" fmla="*/ 3601761 w 6152473"/>
                  <a:gd name="connsiteY0-2" fmla="*/ 5352761 h 5856739"/>
                  <a:gd name="connsiteX1-3" fmla="*/ 0 w 6152473"/>
                  <a:gd name="connsiteY1-4" fmla="*/ 0 h 5856739"/>
                  <a:gd name="connsiteX2-5" fmla="*/ 6152473 w 6152473"/>
                  <a:gd name="connsiteY2-6" fmla="*/ 5352761 h 5856739"/>
                  <a:gd name="connsiteX3-7" fmla="*/ 6152473 w 6152473"/>
                  <a:gd name="connsiteY3-8" fmla="*/ 5856739 h 5856739"/>
                  <a:gd name="connsiteX4-9" fmla="*/ 3601761 w 6152473"/>
                  <a:gd name="connsiteY4-10" fmla="*/ 5856739 h 5856739"/>
                  <a:gd name="connsiteX5" fmla="*/ 3601761 w 6152473"/>
                  <a:gd name="connsiteY5" fmla="*/ 5352761 h 5856739"/>
                  <a:gd name="connsiteX0-11" fmla="*/ 0 w 2550712"/>
                  <a:gd name="connsiteY0-12" fmla="*/ 0 h 503978"/>
                  <a:gd name="connsiteX1-13" fmla="*/ 2550712 w 2550712"/>
                  <a:gd name="connsiteY1-14" fmla="*/ 0 h 503978"/>
                  <a:gd name="connsiteX2-15" fmla="*/ 2550712 w 2550712"/>
                  <a:gd name="connsiteY2-16" fmla="*/ 503978 h 503978"/>
                  <a:gd name="connsiteX3-17" fmla="*/ 0 w 2550712"/>
                  <a:gd name="connsiteY3-18" fmla="*/ 503978 h 503978"/>
                  <a:gd name="connsiteX4-19" fmla="*/ 0 w 2550712"/>
                  <a:gd name="connsiteY4-20" fmla="*/ 0 h 50397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550712" h="503978">
                    <a:moveTo>
                      <a:pt x="0" y="0"/>
                    </a:moveTo>
                    <a:lnTo>
                      <a:pt x="2550712" y="0"/>
                    </a:lnTo>
                    <a:lnTo>
                      <a:pt x="2550712" y="503978"/>
                    </a:lnTo>
                    <a:lnTo>
                      <a:pt x="0" y="503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íṡḷiďê"/>
              <p:cNvSpPr/>
              <p:nvPr/>
            </p:nvSpPr>
            <p:spPr bwMode="auto">
              <a:xfrm>
                <a:off x="2573911" y="2795862"/>
                <a:ext cx="1528136" cy="454024"/>
              </a:xfrm>
              <a:prstGeom prst="rect">
                <a:avLst/>
              </a:pr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82" name="íṡḷiďê"/>
              <p:cNvSpPr/>
              <p:nvPr/>
            </p:nvSpPr>
            <p:spPr bwMode="auto">
              <a:xfrm>
                <a:off x="2573737" y="3265488"/>
                <a:ext cx="1528136" cy="483486"/>
              </a:xfrm>
              <a:prstGeom prst="rect">
                <a:avLst/>
              </a:pr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83" name="íṡḷiďê"/>
              <p:cNvSpPr/>
              <p:nvPr/>
            </p:nvSpPr>
            <p:spPr bwMode="auto">
              <a:xfrm>
                <a:off x="2573737" y="3775960"/>
                <a:ext cx="1524963" cy="1069214"/>
              </a:xfrm>
              <a:prstGeom prst="rect">
                <a:avLst/>
              </a:pr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84" name="íṡḷiďê"/>
              <p:cNvSpPr/>
              <p:nvPr/>
            </p:nvSpPr>
            <p:spPr bwMode="auto">
              <a:xfrm>
                <a:off x="4125685" y="2795860"/>
                <a:ext cx="1428525" cy="1566591"/>
              </a:xfrm>
              <a:prstGeom prst="rect">
                <a:avLst/>
              </a:pr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85" name="íṡḷiďê"/>
              <p:cNvSpPr/>
              <p:nvPr/>
            </p:nvSpPr>
            <p:spPr bwMode="auto">
              <a:xfrm>
                <a:off x="5581194" y="2801414"/>
                <a:ext cx="1059893" cy="2043759"/>
              </a:xfrm>
              <a:prstGeom prst="rect">
                <a:avLst/>
              </a:pr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130" name="CustomText"/>
            <p:cNvSpPr/>
            <p:nvPr/>
          </p:nvSpPr>
          <p:spPr>
            <a:xfrm>
              <a:off x="4986153" y="4997332"/>
              <a:ext cx="19732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8920890" y="3797342"/>
            <a:ext cx="2537170" cy="17992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6328283" y="3786247"/>
            <a:ext cx="2478745" cy="17992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8928016" y="1836824"/>
            <a:ext cx="2478745" cy="17992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33941" y="2255341"/>
            <a:ext cx="5143500" cy="33141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132794" y="471152"/>
            <a:ext cx="674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营田镇义南村村情概况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0" y="128935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37" y="1867193"/>
            <a:ext cx="5143500" cy="350829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00437" y="6004376"/>
            <a:ext cx="11989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义南村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全国文明村、全国乡村治理示范村、省级社会主义新农村建设示范村、省级生态示范村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14561" y="1867193"/>
            <a:ext cx="2478745" cy="17992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7205714" y="2173467"/>
            <a:ext cx="1189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kern="100" dirty="0">
                <a:solidFill>
                  <a:schemeClr val="bg1"/>
                </a:solidFill>
                <a:latin typeface="浪漫雅圆" panose="02010601040101010101" pitchFamily="2" charset="-122"/>
                <a:ea typeface="浪漫雅圆" panose="02010601040101010101" pitchFamily="2" charset="-122"/>
                <a:cs typeface="Times New Roman" panose="02020603050405020304" pitchFamily="18" charset="0"/>
              </a:rPr>
              <a:t>644</a:t>
            </a:r>
            <a:r>
              <a:rPr lang="zh-CN" altLang="en-US" kern="100" dirty="0">
                <a:solidFill>
                  <a:schemeClr val="bg1"/>
                </a:solidFill>
                <a:latin typeface="浪漫雅圆" panose="02010601040101010101" pitchFamily="2" charset="-122"/>
                <a:ea typeface="浪漫雅圆" panose="02010601040101010101" pitchFamily="2" charset="-122"/>
                <a:cs typeface="Times New Roman" panose="02020603050405020304" pitchFamily="18" charset="0"/>
              </a:rPr>
              <a:t>户</a:t>
            </a:r>
            <a:endParaRPr lang="zh-CN" altLang="en-US" sz="2400" dirty="0">
              <a:solidFill>
                <a:schemeClr val="bg1"/>
              </a:solidFill>
              <a:latin typeface="浪漫雅圆" panose="02010601040101010101" pitchFamily="2" charset="-122"/>
              <a:ea typeface="浪漫雅圆" panose="02010601040101010101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204805" y="2819798"/>
            <a:ext cx="10887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7032290" y="293313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全村</a:t>
            </a:r>
            <a:r>
              <a: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总户数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753731" y="2060084"/>
            <a:ext cx="1473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kern="100" dirty="0">
                <a:solidFill>
                  <a:schemeClr val="bg1"/>
                </a:solidFill>
                <a:latin typeface="浪漫雅圆" panose="02010601040101010101" pitchFamily="2" charset="-122"/>
                <a:ea typeface="浪漫雅圆" panose="02010601040101010101" pitchFamily="2" charset="-122"/>
                <a:cs typeface="Times New Roman" panose="02020603050405020304" pitchFamily="18" charset="0"/>
              </a:rPr>
              <a:t>2518</a:t>
            </a:r>
            <a:r>
              <a:rPr lang="zh-CN" altLang="en-US" kern="100" dirty="0">
                <a:solidFill>
                  <a:schemeClr val="bg1"/>
                </a:solidFill>
                <a:latin typeface="浪漫雅圆" panose="02010601040101010101" pitchFamily="2" charset="-122"/>
                <a:ea typeface="浪漫雅圆" panose="02010601040101010101" pitchFamily="2" charset="-122"/>
                <a:cs typeface="Times New Roman" panose="02020603050405020304" pitchFamily="18" charset="0"/>
              </a:rPr>
              <a:t>人</a:t>
            </a:r>
            <a:endParaRPr lang="zh-CN" altLang="en-US" sz="2400" dirty="0">
              <a:solidFill>
                <a:schemeClr val="bg1"/>
              </a:solidFill>
              <a:latin typeface="浪漫雅圆" panose="02010601040101010101" pitchFamily="2" charset="-122"/>
              <a:ea typeface="浪漫雅圆" panose="0201060104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9889066" y="2741128"/>
            <a:ext cx="10887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9716551" y="285446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全村</a:t>
            </a:r>
            <a:r>
              <a: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</a:t>
            </a: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人口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069188" y="4019409"/>
            <a:ext cx="1473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kern="100" dirty="0">
                <a:solidFill>
                  <a:schemeClr val="bg1"/>
                </a:solidFill>
                <a:latin typeface="浪漫雅圆" panose="02010601040101010101" pitchFamily="2" charset="-122"/>
                <a:ea typeface="浪漫雅圆" panose="02010601040101010101" pitchFamily="2" charset="-122"/>
                <a:cs typeface="Times New Roman" panose="02020603050405020304" pitchFamily="18" charset="0"/>
              </a:rPr>
              <a:t>4634</a:t>
            </a:r>
            <a:r>
              <a:rPr lang="zh-CN" altLang="en-US" kern="100" dirty="0">
                <a:solidFill>
                  <a:schemeClr val="bg1"/>
                </a:solidFill>
                <a:latin typeface="浪漫雅圆" panose="02010601040101010101" pitchFamily="2" charset="-122"/>
                <a:ea typeface="浪漫雅圆" panose="02010601040101010101" pitchFamily="2" charset="-122"/>
                <a:cs typeface="Times New Roman" panose="02020603050405020304" pitchFamily="18" charset="0"/>
              </a:rPr>
              <a:t>亩</a:t>
            </a:r>
            <a:endParaRPr lang="zh-CN" altLang="en-US" sz="2400" dirty="0">
              <a:solidFill>
                <a:schemeClr val="bg1"/>
              </a:solidFill>
              <a:latin typeface="浪漫雅圆" panose="02010601040101010101" pitchFamily="2" charset="-122"/>
              <a:ea typeface="浪漫雅圆" panose="02010601040101010101" pitchFamily="2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7195161" y="4674331"/>
            <a:ext cx="11759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6906534" y="478766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全村</a:t>
            </a:r>
            <a:r>
              <a: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</a:t>
            </a:r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耕地面积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803943" y="4073257"/>
            <a:ext cx="931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kern="100" dirty="0">
                <a:solidFill>
                  <a:schemeClr val="bg1"/>
                </a:solidFill>
                <a:latin typeface="浪漫雅圆" panose="02010601040101010101" pitchFamily="2" charset="-122"/>
                <a:ea typeface="浪漫雅圆" panose="02010601040101010101" pitchFamily="2" charset="-122"/>
                <a:cs typeface="Times New Roman" panose="02020603050405020304" pitchFamily="18" charset="0"/>
              </a:rPr>
              <a:t>80</a:t>
            </a:r>
            <a:r>
              <a:rPr lang="zh-CN" altLang="en-US" kern="100" dirty="0">
                <a:solidFill>
                  <a:schemeClr val="bg1"/>
                </a:solidFill>
                <a:latin typeface="浪漫雅圆" panose="02010601040101010101" pitchFamily="2" charset="-122"/>
                <a:ea typeface="浪漫雅圆" panose="02010601040101010101" pitchFamily="2" charset="-122"/>
                <a:cs typeface="Times New Roman" panose="02020603050405020304" pitchFamily="18" charset="0"/>
              </a:rPr>
              <a:t>项</a:t>
            </a:r>
            <a:endParaRPr lang="zh-CN" altLang="en-US" sz="2400" dirty="0">
              <a:solidFill>
                <a:schemeClr val="bg1"/>
              </a:solidFill>
              <a:latin typeface="浪漫雅圆" panose="02010601040101010101" pitchFamily="2" charset="-122"/>
              <a:ea typeface="浪漫雅圆" panose="02010601040101010101" pitchFamily="2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9803943" y="4719588"/>
            <a:ext cx="10887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9361908" y="480022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获得各项荣誉称号</a:t>
            </a:r>
          </a:p>
        </p:txBody>
      </p:sp>
      <p:sp>
        <p:nvSpPr>
          <p:cNvPr id="44" name="home-icon-silhouette_69524"/>
          <p:cNvSpPr>
            <a:spLocks noChangeAspect="1"/>
          </p:cNvSpPr>
          <p:nvPr/>
        </p:nvSpPr>
        <p:spPr bwMode="auto">
          <a:xfrm>
            <a:off x="6573033" y="2437417"/>
            <a:ext cx="482113" cy="448310"/>
          </a:xfrm>
          <a:custGeom>
            <a:avLst/>
            <a:gdLst>
              <a:gd name="connsiteX0" fmla="*/ 304396 w 608861"/>
              <a:gd name="connsiteY0" fmla="*/ 135849 h 566171"/>
              <a:gd name="connsiteX1" fmla="*/ 316518 w 608861"/>
              <a:gd name="connsiteY1" fmla="*/ 140889 h 566171"/>
              <a:gd name="connsiteX2" fmla="*/ 519511 w 608861"/>
              <a:gd name="connsiteY2" fmla="*/ 343496 h 566171"/>
              <a:gd name="connsiteX3" fmla="*/ 524489 w 608861"/>
              <a:gd name="connsiteY3" fmla="*/ 355647 h 566171"/>
              <a:gd name="connsiteX4" fmla="*/ 524489 w 608861"/>
              <a:gd name="connsiteY4" fmla="*/ 503391 h 566171"/>
              <a:gd name="connsiteX5" fmla="*/ 461619 w 608861"/>
              <a:gd name="connsiteY5" fmla="*/ 566171 h 566171"/>
              <a:gd name="connsiteX6" fmla="*/ 361136 w 608861"/>
              <a:gd name="connsiteY6" fmla="*/ 566171 h 566171"/>
              <a:gd name="connsiteX7" fmla="*/ 361136 w 608861"/>
              <a:gd name="connsiteY7" fmla="*/ 410787 h 566171"/>
              <a:gd name="connsiteX8" fmla="*/ 247655 w 608861"/>
              <a:gd name="connsiteY8" fmla="*/ 410787 h 566171"/>
              <a:gd name="connsiteX9" fmla="*/ 247655 w 608861"/>
              <a:gd name="connsiteY9" fmla="*/ 566171 h 566171"/>
              <a:gd name="connsiteX10" fmla="*/ 147173 w 608861"/>
              <a:gd name="connsiteY10" fmla="*/ 566171 h 566171"/>
              <a:gd name="connsiteX11" fmla="*/ 84302 w 608861"/>
              <a:gd name="connsiteY11" fmla="*/ 503391 h 566171"/>
              <a:gd name="connsiteX12" fmla="*/ 84302 w 608861"/>
              <a:gd name="connsiteY12" fmla="*/ 355647 h 566171"/>
              <a:gd name="connsiteX13" fmla="*/ 89280 w 608861"/>
              <a:gd name="connsiteY13" fmla="*/ 343496 h 566171"/>
              <a:gd name="connsiteX14" fmla="*/ 292273 w 608861"/>
              <a:gd name="connsiteY14" fmla="*/ 140889 h 566171"/>
              <a:gd name="connsiteX15" fmla="*/ 304396 w 608861"/>
              <a:gd name="connsiteY15" fmla="*/ 135849 h 566171"/>
              <a:gd name="connsiteX16" fmla="*/ 304396 w 608861"/>
              <a:gd name="connsiteY16" fmla="*/ 0 h 566171"/>
              <a:gd name="connsiteX17" fmla="*/ 367898 w 608861"/>
              <a:gd name="connsiteY17" fmla="*/ 25358 h 566171"/>
              <a:gd name="connsiteX18" fmla="*/ 436574 w 608861"/>
              <a:gd name="connsiteY18" fmla="*/ 94022 h 566171"/>
              <a:gd name="connsiteX19" fmla="*/ 436574 w 608861"/>
              <a:gd name="connsiteY19" fmla="*/ 57204 h 566171"/>
              <a:gd name="connsiteX20" fmla="*/ 471510 w 608861"/>
              <a:gd name="connsiteY20" fmla="*/ 22412 h 566171"/>
              <a:gd name="connsiteX21" fmla="*/ 506355 w 608861"/>
              <a:gd name="connsiteY21" fmla="*/ 57204 h 566171"/>
              <a:gd name="connsiteX22" fmla="*/ 506355 w 608861"/>
              <a:gd name="connsiteY22" fmla="*/ 163698 h 566171"/>
              <a:gd name="connsiteX23" fmla="*/ 598629 w 608861"/>
              <a:gd name="connsiteY23" fmla="*/ 255833 h 566171"/>
              <a:gd name="connsiteX24" fmla="*/ 598629 w 608861"/>
              <a:gd name="connsiteY24" fmla="*/ 305076 h 566171"/>
              <a:gd name="connsiteX25" fmla="*/ 574017 w 608861"/>
              <a:gd name="connsiteY25" fmla="*/ 315293 h 566171"/>
              <a:gd name="connsiteX26" fmla="*/ 549312 w 608861"/>
              <a:gd name="connsiteY26" fmla="*/ 305076 h 566171"/>
              <a:gd name="connsiteX27" fmla="*/ 318581 w 608861"/>
              <a:gd name="connsiteY27" fmla="*/ 74693 h 566171"/>
              <a:gd name="connsiteX28" fmla="*/ 290281 w 608861"/>
              <a:gd name="connsiteY28" fmla="*/ 74693 h 566171"/>
              <a:gd name="connsiteX29" fmla="*/ 59549 w 608861"/>
              <a:gd name="connsiteY29" fmla="*/ 305076 h 566171"/>
              <a:gd name="connsiteX30" fmla="*/ 10232 w 608861"/>
              <a:gd name="connsiteY30" fmla="*/ 305076 h 566171"/>
              <a:gd name="connsiteX31" fmla="*/ 10232 w 608861"/>
              <a:gd name="connsiteY31" fmla="*/ 255833 h 566171"/>
              <a:gd name="connsiteX32" fmla="*/ 240963 w 608861"/>
              <a:gd name="connsiteY32" fmla="*/ 25450 h 566171"/>
              <a:gd name="connsiteX33" fmla="*/ 304396 w 608861"/>
              <a:gd name="connsiteY33" fmla="*/ 0 h 56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8861" h="566171">
                <a:moveTo>
                  <a:pt x="304396" y="135849"/>
                </a:moveTo>
                <a:cubicBezTo>
                  <a:pt x="308775" y="135849"/>
                  <a:pt x="313154" y="137529"/>
                  <a:pt x="316518" y="140889"/>
                </a:cubicBezTo>
                <a:lnTo>
                  <a:pt x="519511" y="343496"/>
                </a:lnTo>
                <a:cubicBezTo>
                  <a:pt x="522738" y="346718"/>
                  <a:pt x="524489" y="351045"/>
                  <a:pt x="524489" y="355647"/>
                </a:cubicBezTo>
                <a:lnTo>
                  <a:pt x="524489" y="503391"/>
                </a:lnTo>
                <a:cubicBezTo>
                  <a:pt x="524489" y="538095"/>
                  <a:pt x="496373" y="566171"/>
                  <a:pt x="461619" y="566171"/>
                </a:cubicBezTo>
                <a:lnTo>
                  <a:pt x="361136" y="566171"/>
                </a:lnTo>
                <a:lnTo>
                  <a:pt x="361136" y="410787"/>
                </a:lnTo>
                <a:lnTo>
                  <a:pt x="247655" y="410787"/>
                </a:lnTo>
                <a:lnTo>
                  <a:pt x="247655" y="566171"/>
                </a:lnTo>
                <a:lnTo>
                  <a:pt x="147173" y="566171"/>
                </a:lnTo>
                <a:cubicBezTo>
                  <a:pt x="112419" y="566171"/>
                  <a:pt x="84302" y="538095"/>
                  <a:pt x="84302" y="503391"/>
                </a:cubicBezTo>
                <a:lnTo>
                  <a:pt x="84302" y="355647"/>
                </a:lnTo>
                <a:cubicBezTo>
                  <a:pt x="84302" y="351045"/>
                  <a:pt x="86146" y="346718"/>
                  <a:pt x="89280" y="343496"/>
                </a:cubicBezTo>
                <a:lnTo>
                  <a:pt x="292273" y="140889"/>
                </a:lnTo>
                <a:cubicBezTo>
                  <a:pt x="295638" y="137529"/>
                  <a:pt x="300017" y="135849"/>
                  <a:pt x="304396" y="135849"/>
                </a:cubicBezTo>
                <a:close/>
                <a:moveTo>
                  <a:pt x="304396" y="0"/>
                </a:moveTo>
                <a:cubicBezTo>
                  <a:pt x="327638" y="-23"/>
                  <a:pt x="350890" y="8422"/>
                  <a:pt x="367898" y="25358"/>
                </a:cubicBezTo>
                <a:lnTo>
                  <a:pt x="436574" y="94022"/>
                </a:lnTo>
                <a:lnTo>
                  <a:pt x="436574" y="57204"/>
                </a:lnTo>
                <a:cubicBezTo>
                  <a:pt x="436574" y="37967"/>
                  <a:pt x="452244" y="22412"/>
                  <a:pt x="471510" y="22412"/>
                </a:cubicBezTo>
                <a:cubicBezTo>
                  <a:pt x="490776" y="22412"/>
                  <a:pt x="506355" y="37967"/>
                  <a:pt x="506355" y="57204"/>
                </a:cubicBezTo>
                <a:lnTo>
                  <a:pt x="506355" y="163698"/>
                </a:lnTo>
                <a:lnTo>
                  <a:pt x="598629" y="255833"/>
                </a:lnTo>
                <a:cubicBezTo>
                  <a:pt x="612272" y="269455"/>
                  <a:pt x="612272" y="291453"/>
                  <a:pt x="598629" y="305076"/>
                </a:cubicBezTo>
                <a:cubicBezTo>
                  <a:pt x="591808" y="311887"/>
                  <a:pt x="582958" y="315293"/>
                  <a:pt x="574017" y="315293"/>
                </a:cubicBezTo>
                <a:cubicBezTo>
                  <a:pt x="565075" y="315293"/>
                  <a:pt x="556133" y="311887"/>
                  <a:pt x="549312" y="305076"/>
                </a:cubicBezTo>
                <a:lnTo>
                  <a:pt x="318581" y="74693"/>
                </a:lnTo>
                <a:cubicBezTo>
                  <a:pt x="311022" y="67237"/>
                  <a:pt x="297840" y="67237"/>
                  <a:pt x="290281" y="74693"/>
                </a:cubicBezTo>
                <a:lnTo>
                  <a:pt x="59549" y="305076"/>
                </a:lnTo>
                <a:cubicBezTo>
                  <a:pt x="45998" y="318698"/>
                  <a:pt x="23875" y="318698"/>
                  <a:pt x="10232" y="305076"/>
                </a:cubicBezTo>
                <a:cubicBezTo>
                  <a:pt x="-3411" y="291453"/>
                  <a:pt x="-3411" y="269455"/>
                  <a:pt x="10232" y="255833"/>
                </a:cubicBezTo>
                <a:lnTo>
                  <a:pt x="240963" y="25450"/>
                </a:lnTo>
                <a:cubicBezTo>
                  <a:pt x="257925" y="8514"/>
                  <a:pt x="281155" y="23"/>
                  <a:pt x="3043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5" name="iconfont-1187-868307"/>
          <p:cNvSpPr>
            <a:spLocks noChangeAspect="1"/>
          </p:cNvSpPr>
          <p:nvPr/>
        </p:nvSpPr>
        <p:spPr bwMode="auto">
          <a:xfrm>
            <a:off x="9169753" y="2445924"/>
            <a:ext cx="449268" cy="439803"/>
          </a:xfrm>
          <a:custGeom>
            <a:avLst/>
            <a:gdLst>
              <a:gd name="T0" fmla="*/ 2895 w 12754"/>
              <a:gd name="T1" fmla="*/ 3482 h 12486"/>
              <a:gd name="T2" fmla="*/ 6377 w 12754"/>
              <a:gd name="T3" fmla="*/ 0 h 12486"/>
              <a:gd name="T4" fmla="*/ 9859 w 12754"/>
              <a:gd name="T5" fmla="*/ 3482 h 12486"/>
              <a:gd name="T6" fmla="*/ 6377 w 12754"/>
              <a:gd name="T7" fmla="*/ 6963 h 12486"/>
              <a:gd name="T8" fmla="*/ 2895 w 12754"/>
              <a:gd name="T9" fmla="*/ 3482 h 12486"/>
              <a:gd name="T10" fmla="*/ 0 w 12754"/>
              <a:gd name="T11" fmla="*/ 12468 h 12486"/>
              <a:gd name="T12" fmla="*/ 3586 w 12754"/>
              <a:gd name="T13" fmla="*/ 7045 h 12486"/>
              <a:gd name="T14" fmla="*/ 6377 w 12754"/>
              <a:gd name="T15" fmla="*/ 8014 h 12486"/>
              <a:gd name="T16" fmla="*/ 9182 w 12754"/>
              <a:gd name="T17" fmla="*/ 7036 h 12486"/>
              <a:gd name="T18" fmla="*/ 12754 w 12754"/>
              <a:gd name="T19" fmla="*/ 12468 h 12486"/>
              <a:gd name="T20" fmla="*/ 0 w 12754"/>
              <a:gd name="T21" fmla="*/ 12468 h 12486"/>
              <a:gd name="T22" fmla="*/ 0 w 12754"/>
              <a:gd name="T23" fmla="*/ 12468 h 12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754" h="12486">
                <a:moveTo>
                  <a:pt x="2895" y="3482"/>
                </a:moveTo>
                <a:cubicBezTo>
                  <a:pt x="2895" y="1562"/>
                  <a:pt x="4457" y="0"/>
                  <a:pt x="6377" y="0"/>
                </a:cubicBezTo>
                <a:cubicBezTo>
                  <a:pt x="8297" y="0"/>
                  <a:pt x="9859" y="1562"/>
                  <a:pt x="9859" y="3482"/>
                </a:cubicBezTo>
                <a:cubicBezTo>
                  <a:pt x="9859" y="5402"/>
                  <a:pt x="8297" y="6963"/>
                  <a:pt x="6377" y="6963"/>
                </a:cubicBezTo>
                <a:cubicBezTo>
                  <a:pt x="4457" y="6963"/>
                  <a:pt x="2895" y="5402"/>
                  <a:pt x="2895" y="3482"/>
                </a:cubicBezTo>
                <a:close/>
                <a:moveTo>
                  <a:pt x="0" y="12468"/>
                </a:moveTo>
                <a:cubicBezTo>
                  <a:pt x="75" y="11626"/>
                  <a:pt x="479" y="8643"/>
                  <a:pt x="3586" y="7045"/>
                </a:cubicBezTo>
                <a:cubicBezTo>
                  <a:pt x="4356" y="7650"/>
                  <a:pt x="5324" y="8014"/>
                  <a:pt x="6377" y="8014"/>
                </a:cubicBezTo>
                <a:cubicBezTo>
                  <a:pt x="7436" y="8014"/>
                  <a:pt x="8409" y="7647"/>
                  <a:pt x="9182" y="7036"/>
                </a:cubicBezTo>
                <a:cubicBezTo>
                  <a:pt x="12302" y="8627"/>
                  <a:pt x="12678" y="11589"/>
                  <a:pt x="12754" y="12468"/>
                </a:cubicBezTo>
                <a:cubicBezTo>
                  <a:pt x="12736" y="12486"/>
                  <a:pt x="18" y="12470"/>
                  <a:pt x="0" y="12468"/>
                </a:cubicBezTo>
                <a:close/>
                <a:moveTo>
                  <a:pt x="0" y="1246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6" name="tractor_116529"/>
          <p:cNvSpPr>
            <a:spLocks noChangeAspect="1"/>
          </p:cNvSpPr>
          <p:nvPr/>
        </p:nvSpPr>
        <p:spPr bwMode="auto">
          <a:xfrm>
            <a:off x="6512171" y="4356225"/>
            <a:ext cx="469128" cy="468388"/>
          </a:xfrm>
          <a:custGeom>
            <a:avLst/>
            <a:gdLst>
              <a:gd name="connsiteX0" fmla="*/ 24298 w 581600"/>
              <a:gd name="connsiteY0" fmla="*/ 531993 h 580683"/>
              <a:gd name="connsiteX1" fmla="*/ 557161 w 581600"/>
              <a:gd name="connsiteY1" fmla="*/ 531993 h 580683"/>
              <a:gd name="connsiteX2" fmla="*/ 581459 w 581600"/>
              <a:gd name="connsiteY2" fmla="*/ 556249 h 580683"/>
              <a:gd name="connsiteX3" fmla="*/ 581459 w 581600"/>
              <a:gd name="connsiteY3" fmla="*/ 556338 h 580683"/>
              <a:gd name="connsiteX4" fmla="*/ 557161 w 581600"/>
              <a:gd name="connsiteY4" fmla="*/ 580683 h 580683"/>
              <a:gd name="connsiteX5" fmla="*/ 24298 w 581600"/>
              <a:gd name="connsiteY5" fmla="*/ 580683 h 580683"/>
              <a:gd name="connsiteX6" fmla="*/ 0 w 581600"/>
              <a:gd name="connsiteY6" fmla="*/ 556338 h 580683"/>
              <a:gd name="connsiteX7" fmla="*/ 0 w 581600"/>
              <a:gd name="connsiteY7" fmla="*/ 556249 h 580683"/>
              <a:gd name="connsiteX8" fmla="*/ 24298 w 581600"/>
              <a:gd name="connsiteY8" fmla="*/ 531993 h 580683"/>
              <a:gd name="connsiteX9" fmla="*/ 458217 w 581600"/>
              <a:gd name="connsiteY9" fmla="*/ 402717 h 580683"/>
              <a:gd name="connsiteX10" fmla="*/ 502709 w 581600"/>
              <a:gd name="connsiteY10" fmla="*/ 447315 h 580683"/>
              <a:gd name="connsiteX11" fmla="*/ 458217 w 581600"/>
              <a:gd name="connsiteY11" fmla="*/ 491913 h 580683"/>
              <a:gd name="connsiteX12" fmla="*/ 413725 w 581600"/>
              <a:gd name="connsiteY12" fmla="*/ 447315 h 580683"/>
              <a:gd name="connsiteX13" fmla="*/ 458217 w 581600"/>
              <a:gd name="connsiteY13" fmla="*/ 402717 h 580683"/>
              <a:gd name="connsiteX14" fmla="*/ 173062 w 581600"/>
              <a:gd name="connsiteY14" fmla="*/ 402717 h 580683"/>
              <a:gd name="connsiteX15" fmla="*/ 217554 w 581600"/>
              <a:gd name="connsiteY15" fmla="*/ 447315 h 580683"/>
              <a:gd name="connsiteX16" fmla="*/ 173062 w 581600"/>
              <a:gd name="connsiteY16" fmla="*/ 491913 h 580683"/>
              <a:gd name="connsiteX17" fmla="*/ 128570 w 581600"/>
              <a:gd name="connsiteY17" fmla="*/ 447315 h 580683"/>
              <a:gd name="connsiteX18" fmla="*/ 173062 w 581600"/>
              <a:gd name="connsiteY18" fmla="*/ 402717 h 580683"/>
              <a:gd name="connsiteX19" fmla="*/ 124972 w 581600"/>
              <a:gd name="connsiteY19" fmla="*/ 181424 h 580683"/>
              <a:gd name="connsiteX20" fmla="*/ 557389 w 581600"/>
              <a:gd name="connsiteY20" fmla="*/ 181424 h 580683"/>
              <a:gd name="connsiteX21" fmla="*/ 581600 w 581600"/>
              <a:gd name="connsiteY21" fmla="*/ 205598 h 580683"/>
              <a:gd name="connsiteX22" fmla="*/ 581600 w 581600"/>
              <a:gd name="connsiteY22" fmla="*/ 401830 h 580683"/>
              <a:gd name="connsiteX23" fmla="*/ 557389 w 581600"/>
              <a:gd name="connsiteY23" fmla="*/ 426004 h 580683"/>
              <a:gd name="connsiteX24" fmla="*/ 550446 w 581600"/>
              <a:gd name="connsiteY24" fmla="*/ 426004 h 580683"/>
              <a:gd name="connsiteX25" fmla="*/ 458320 w 581600"/>
              <a:gd name="connsiteY25" fmla="*/ 354550 h 580683"/>
              <a:gd name="connsiteX26" fmla="*/ 366193 w 581600"/>
              <a:gd name="connsiteY26" fmla="*/ 426004 h 580683"/>
              <a:gd name="connsiteX27" fmla="*/ 265075 w 581600"/>
              <a:gd name="connsiteY27" fmla="*/ 426004 h 580683"/>
              <a:gd name="connsiteX28" fmla="*/ 173038 w 581600"/>
              <a:gd name="connsiteY28" fmla="*/ 354550 h 580683"/>
              <a:gd name="connsiteX29" fmla="*/ 82958 w 581600"/>
              <a:gd name="connsiteY29" fmla="*/ 418716 h 580683"/>
              <a:gd name="connsiteX30" fmla="*/ 0 w 581600"/>
              <a:gd name="connsiteY30" fmla="*/ 303714 h 580683"/>
              <a:gd name="connsiteX31" fmla="*/ 124972 w 581600"/>
              <a:gd name="connsiteY31" fmla="*/ 181424 h 580683"/>
              <a:gd name="connsiteX32" fmla="*/ 162936 w 581600"/>
              <a:gd name="connsiteY32" fmla="*/ 57581 h 580683"/>
              <a:gd name="connsiteX33" fmla="*/ 187140 w 581600"/>
              <a:gd name="connsiteY33" fmla="*/ 81754 h 580683"/>
              <a:gd name="connsiteX34" fmla="*/ 187140 w 581600"/>
              <a:gd name="connsiteY34" fmla="*/ 132945 h 580683"/>
              <a:gd name="connsiteX35" fmla="*/ 138732 w 581600"/>
              <a:gd name="connsiteY35" fmla="*/ 132945 h 580683"/>
              <a:gd name="connsiteX36" fmla="*/ 138732 w 581600"/>
              <a:gd name="connsiteY36" fmla="*/ 81754 h 580683"/>
              <a:gd name="connsiteX37" fmla="*/ 162936 w 581600"/>
              <a:gd name="connsiteY37" fmla="*/ 57581 h 580683"/>
              <a:gd name="connsiteX38" fmla="*/ 350005 w 581600"/>
              <a:gd name="connsiteY38" fmla="*/ 0 h 580683"/>
              <a:gd name="connsiteX39" fmla="*/ 557254 w 581600"/>
              <a:gd name="connsiteY39" fmla="*/ 0 h 580683"/>
              <a:gd name="connsiteX40" fmla="*/ 581458 w 581600"/>
              <a:gd name="connsiteY40" fmla="*/ 24165 h 580683"/>
              <a:gd name="connsiteX41" fmla="*/ 581458 w 581600"/>
              <a:gd name="connsiteY41" fmla="*/ 133086 h 580683"/>
              <a:gd name="connsiteX42" fmla="*/ 325800 w 581600"/>
              <a:gd name="connsiteY42" fmla="*/ 133086 h 580683"/>
              <a:gd name="connsiteX43" fmla="*/ 325800 w 581600"/>
              <a:gd name="connsiteY43" fmla="*/ 24165 h 580683"/>
              <a:gd name="connsiteX44" fmla="*/ 350005 w 581600"/>
              <a:gd name="connsiteY44" fmla="*/ 0 h 5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81600" h="580683">
                <a:moveTo>
                  <a:pt x="24298" y="531993"/>
                </a:moveTo>
                <a:lnTo>
                  <a:pt x="557161" y="531993"/>
                </a:lnTo>
                <a:cubicBezTo>
                  <a:pt x="570512" y="531993"/>
                  <a:pt x="581459" y="542833"/>
                  <a:pt x="581459" y="556249"/>
                </a:cubicBezTo>
                <a:lnTo>
                  <a:pt x="581459" y="556338"/>
                </a:lnTo>
                <a:cubicBezTo>
                  <a:pt x="581459" y="569754"/>
                  <a:pt x="570512" y="580683"/>
                  <a:pt x="557161" y="580683"/>
                </a:cubicBezTo>
                <a:lnTo>
                  <a:pt x="24298" y="580683"/>
                </a:lnTo>
                <a:cubicBezTo>
                  <a:pt x="10858" y="580683"/>
                  <a:pt x="0" y="569754"/>
                  <a:pt x="0" y="556338"/>
                </a:cubicBezTo>
                <a:lnTo>
                  <a:pt x="0" y="556249"/>
                </a:lnTo>
                <a:cubicBezTo>
                  <a:pt x="0" y="542833"/>
                  <a:pt x="10858" y="531993"/>
                  <a:pt x="24298" y="531993"/>
                </a:cubicBezTo>
                <a:close/>
                <a:moveTo>
                  <a:pt x="458217" y="402717"/>
                </a:moveTo>
                <a:cubicBezTo>
                  <a:pt x="482789" y="402717"/>
                  <a:pt x="502709" y="422684"/>
                  <a:pt x="502709" y="447315"/>
                </a:cubicBezTo>
                <a:cubicBezTo>
                  <a:pt x="502709" y="471946"/>
                  <a:pt x="482789" y="491913"/>
                  <a:pt x="458217" y="491913"/>
                </a:cubicBezTo>
                <a:cubicBezTo>
                  <a:pt x="433645" y="491913"/>
                  <a:pt x="413725" y="471946"/>
                  <a:pt x="413725" y="447315"/>
                </a:cubicBezTo>
                <a:cubicBezTo>
                  <a:pt x="413725" y="422684"/>
                  <a:pt x="433645" y="402717"/>
                  <a:pt x="458217" y="402717"/>
                </a:cubicBezTo>
                <a:close/>
                <a:moveTo>
                  <a:pt x="173062" y="402717"/>
                </a:moveTo>
                <a:cubicBezTo>
                  <a:pt x="197634" y="402717"/>
                  <a:pt x="217554" y="422684"/>
                  <a:pt x="217554" y="447315"/>
                </a:cubicBezTo>
                <a:cubicBezTo>
                  <a:pt x="217554" y="471946"/>
                  <a:pt x="197634" y="491913"/>
                  <a:pt x="173062" y="491913"/>
                </a:cubicBezTo>
                <a:cubicBezTo>
                  <a:pt x="148490" y="491913"/>
                  <a:pt x="128570" y="471946"/>
                  <a:pt x="128570" y="447315"/>
                </a:cubicBezTo>
                <a:cubicBezTo>
                  <a:pt x="128570" y="422684"/>
                  <a:pt x="148490" y="402717"/>
                  <a:pt x="173062" y="402717"/>
                </a:cubicBezTo>
                <a:close/>
                <a:moveTo>
                  <a:pt x="124972" y="181424"/>
                </a:moveTo>
                <a:lnTo>
                  <a:pt x="557389" y="181424"/>
                </a:lnTo>
                <a:cubicBezTo>
                  <a:pt x="570830" y="181424"/>
                  <a:pt x="581600" y="192178"/>
                  <a:pt x="581600" y="205598"/>
                </a:cubicBezTo>
                <a:lnTo>
                  <a:pt x="581600" y="401830"/>
                </a:lnTo>
                <a:cubicBezTo>
                  <a:pt x="581600" y="415161"/>
                  <a:pt x="570830" y="426004"/>
                  <a:pt x="557389" y="426004"/>
                </a:cubicBezTo>
                <a:lnTo>
                  <a:pt x="550446" y="426004"/>
                </a:lnTo>
                <a:cubicBezTo>
                  <a:pt x="540566" y="385122"/>
                  <a:pt x="503092" y="354550"/>
                  <a:pt x="458320" y="354550"/>
                </a:cubicBezTo>
                <a:cubicBezTo>
                  <a:pt x="413547" y="354550"/>
                  <a:pt x="376073" y="385122"/>
                  <a:pt x="366193" y="426004"/>
                </a:cubicBezTo>
                <a:lnTo>
                  <a:pt x="265075" y="426004"/>
                </a:lnTo>
                <a:cubicBezTo>
                  <a:pt x="255284" y="385122"/>
                  <a:pt x="217721" y="354550"/>
                  <a:pt x="173038" y="354550"/>
                </a:cubicBezTo>
                <a:cubicBezTo>
                  <a:pt x="130846" y="354550"/>
                  <a:pt x="95242" y="381567"/>
                  <a:pt x="82958" y="418716"/>
                </a:cubicBezTo>
                <a:cubicBezTo>
                  <a:pt x="34625" y="401830"/>
                  <a:pt x="0" y="356683"/>
                  <a:pt x="0" y="303714"/>
                </a:cubicBezTo>
                <a:cubicBezTo>
                  <a:pt x="0" y="236259"/>
                  <a:pt x="55988" y="181424"/>
                  <a:pt x="124972" y="181424"/>
                </a:cubicBezTo>
                <a:close/>
                <a:moveTo>
                  <a:pt x="162936" y="57581"/>
                </a:moveTo>
                <a:cubicBezTo>
                  <a:pt x="176373" y="57581"/>
                  <a:pt x="187140" y="68423"/>
                  <a:pt x="187140" y="81754"/>
                </a:cubicBezTo>
                <a:lnTo>
                  <a:pt x="187140" y="132945"/>
                </a:lnTo>
                <a:lnTo>
                  <a:pt x="138732" y="132945"/>
                </a:lnTo>
                <a:lnTo>
                  <a:pt x="138732" y="81754"/>
                </a:lnTo>
                <a:cubicBezTo>
                  <a:pt x="138732" y="68423"/>
                  <a:pt x="149588" y="57581"/>
                  <a:pt x="162936" y="57581"/>
                </a:cubicBezTo>
                <a:close/>
                <a:moveTo>
                  <a:pt x="350005" y="0"/>
                </a:moveTo>
                <a:lnTo>
                  <a:pt x="557254" y="0"/>
                </a:lnTo>
                <a:cubicBezTo>
                  <a:pt x="570691" y="0"/>
                  <a:pt x="581458" y="10839"/>
                  <a:pt x="581458" y="24165"/>
                </a:cubicBezTo>
                <a:lnTo>
                  <a:pt x="581458" y="133086"/>
                </a:lnTo>
                <a:lnTo>
                  <a:pt x="325800" y="133086"/>
                </a:lnTo>
                <a:lnTo>
                  <a:pt x="325800" y="24165"/>
                </a:lnTo>
                <a:cubicBezTo>
                  <a:pt x="325800" y="10839"/>
                  <a:pt x="336568" y="0"/>
                  <a:pt x="350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7" name="users_94970"/>
          <p:cNvSpPr>
            <a:spLocks noChangeAspect="1"/>
          </p:cNvSpPr>
          <p:nvPr/>
        </p:nvSpPr>
        <p:spPr bwMode="auto">
          <a:xfrm>
            <a:off x="9176475" y="4375982"/>
            <a:ext cx="449472" cy="494341"/>
          </a:xfrm>
          <a:custGeom>
            <a:avLst/>
            <a:gdLst>
              <a:gd name="connsiteX0" fmla="*/ 458312 w 547887"/>
              <a:gd name="connsiteY0" fmla="*/ 414273 h 602581"/>
              <a:gd name="connsiteX1" fmla="*/ 543041 w 547887"/>
              <a:gd name="connsiteY1" fmla="*/ 498842 h 602581"/>
              <a:gd name="connsiteX2" fmla="*/ 547349 w 547887"/>
              <a:gd name="connsiteY2" fmla="*/ 514609 h 602581"/>
              <a:gd name="connsiteX3" fmla="*/ 534424 w 547887"/>
              <a:gd name="connsiteY3" fmla="*/ 526076 h 602581"/>
              <a:gd name="connsiteX4" fmla="*/ 481289 w 547887"/>
              <a:gd name="connsiteY4" fmla="*/ 536109 h 602581"/>
              <a:gd name="connsiteX5" fmla="*/ 471236 w 547887"/>
              <a:gd name="connsiteY5" fmla="*/ 589144 h 602581"/>
              <a:gd name="connsiteX6" fmla="*/ 459748 w 547887"/>
              <a:gd name="connsiteY6" fmla="*/ 602044 h 602581"/>
              <a:gd name="connsiteX7" fmla="*/ 443951 w 547887"/>
              <a:gd name="connsiteY7" fmla="*/ 597744 h 602581"/>
              <a:gd name="connsiteX8" fmla="*/ 333372 w 547887"/>
              <a:gd name="connsiteY8" fmla="*/ 487375 h 602581"/>
              <a:gd name="connsiteX9" fmla="*/ 341989 w 547887"/>
              <a:gd name="connsiteY9" fmla="*/ 480208 h 602581"/>
              <a:gd name="connsiteX10" fmla="*/ 347733 w 547887"/>
              <a:gd name="connsiteY10" fmla="*/ 477341 h 602581"/>
              <a:gd name="connsiteX11" fmla="*/ 396560 w 547887"/>
              <a:gd name="connsiteY11" fmla="*/ 484508 h 602581"/>
              <a:gd name="connsiteX12" fmla="*/ 433898 w 547887"/>
              <a:gd name="connsiteY12" fmla="*/ 475908 h 602581"/>
              <a:gd name="connsiteX13" fmla="*/ 454003 w 547887"/>
              <a:gd name="connsiteY13" fmla="*/ 442941 h 602581"/>
              <a:gd name="connsiteX14" fmla="*/ 88068 w 547887"/>
              <a:gd name="connsiteY14" fmla="*/ 414273 h 602581"/>
              <a:gd name="connsiteX15" fmla="*/ 92373 w 547887"/>
              <a:gd name="connsiteY15" fmla="*/ 442941 h 602581"/>
              <a:gd name="connsiteX16" fmla="*/ 112462 w 547887"/>
              <a:gd name="connsiteY16" fmla="*/ 475908 h 602581"/>
              <a:gd name="connsiteX17" fmla="*/ 149770 w 547887"/>
              <a:gd name="connsiteY17" fmla="*/ 484508 h 602581"/>
              <a:gd name="connsiteX18" fmla="*/ 198558 w 547887"/>
              <a:gd name="connsiteY18" fmla="*/ 477341 h 602581"/>
              <a:gd name="connsiteX19" fmla="*/ 205732 w 547887"/>
              <a:gd name="connsiteY19" fmla="*/ 480208 h 602581"/>
              <a:gd name="connsiteX20" fmla="*/ 212907 w 547887"/>
              <a:gd name="connsiteY20" fmla="*/ 487375 h 602581"/>
              <a:gd name="connsiteX21" fmla="*/ 103853 w 547887"/>
              <a:gd name="connsiteY21" fmla="*/ 597744 h 602581"/>
              <a:gd name="connsiteX22" fmla="*/ 86633 w 547887"/>
              <a:gd name="connsiteY22" fmla="*/ 602044 h 602581"/>
              <a:gd name="connsiteX23" fmla="*/ 76589 w 547887"/>
              <a:gd name="connsiteY23" fmla="*/ 589144 h 602581"/>
              <a:gd name="connsiteX24" fmla="*/ 66545 w 547887"/>
              <a:gd name="connsiteY24" fmla="*/ 536109 h 602581"/>
              <a:gd name="connsiteX25" fmla="*/ 12017 w 547887"/>
              <a:gd name="connsiteY25" fmla="*/ 526076 h 602581"/>
              <a:gd name="connsiteX26" fmla="*/ 538 w 547887"/>
              <a:gd name="connsiteY26" fmla="*/ 514609 h 602581"/>
              <a:gd name="connsiteX27" fmla="*/ 4843 w 547887"/>
              <a:gd name="connsiteY27" fmla="*/ 498842 h 602581"/>
              <a:gd name="connsiteX28" fmla="*/ 273945 w 547887"/>
              <a:gd name="connsiteY28" fmla="*/ 94487 h 602581"/>
              <a:gd name="connsiteX29" fmla="*/ 428321 w 547887"/>
              <a:gd name="connsiteY29" fmla="*/ 249322 h 602581"/>
              <a:gd name="connsiteX30" fmla="*/ 273945 w 547887"/>
              <a:gd name="connsiteY30" fmla="*/ 404157 h 602581"/>
              <a:gd name="connsiteX31" fmla="*/ 119569 w 547887"/>
              <a:gd name="connsiteY31" fmla="*/ 249322 h 602581"/>
              <a:gd name="connsiteX32" fmla="*/ 273945 w 547887"/>
              <a:gd name="connsiteY32" fmla="*/ 94487 h 602581"/>
              <a:gd name="connsiteX33" fmla="*/ 273254 w 547887"/>
              <a:gd name="connsiteY33" fmla="*/ 68790 h 602581"/>
              <a:gd name="connsiteX34" fmla="*/ 92381 w 547887"/>
              <a:gd name="connsiteY34" fmla="*/ 249364 h 602581"/>
              <a:gd name="connsiteX35" fmla="*/ 273254 w 547887"/>
              <a:gd name="connsiteY35" fmla="*/ 431371 h 602581"/>
              <a:gd name="connsiteX36" fmla="*/ 454127 w 547887"/>
              <a:gd name="connsiteY36" fmla="*/ 249364 h 602581"/>
              <a:gd name="connsiteX37" fmla="*/ 273254 w 547887"/>
              <a:gd name="connsiteY37" fmla="*/ 68790 h 602581"/>
              <a:gd name="connsiteX38" fmla="*/ 273254 w 547887"/>
              <a:gd name="connsiteY38" fmla="*/ 0 h 602581"/>
              <a:gd name="connsiteX39" fmla="*/ 293351 w 547887"/>
              <a:gd name="connsiteY39" fmla="*/ 8599 h 602581"/>
              <a:gd name="connsiteX40" fmla="*/ 327803 w 547887"/>
              <a:gd name="connsiteY40" fmla="*/ 42994 h 602581"/>
              <a:gd name="connsiteX41" fmla="*/ 353642 w 547887"/>
              <a:gd name="connsiteY41" fmla="*/ 51592 h 602581"/>
              <a:gd name="connsiteX42" fmla="*/ 399578 w 547887"/>
              <a:gd name="connsiteY42" fmla="*/ 42994 h 602581"/>
              <a:gd name="connsiteX43" fmla="*/ 422546 w 547887"/>
              <a:gd name="connsiteY43" fmla="*/ 48726 h 602581"/>
              <a:gd name="connsiteX44" fmla="*/ 434030 w 547887"/>
              <a:gd name="connsiteY44" fmla="*/ 68790 h 602581"/>
              <a:gd name="connsiteX45" fmla="*/ 441207 w 547887"/>
              <a:gd name="connsiteY45" fmla="*/ 114650 h 602581"/>
              <a:gd name="connsiteX46" fmla="*/ 456998 w 547887"/>
              <a:gd name="connsiteY46" fmla="*/ 137580 h 602581"/>
              <a:gd name="connsiteX47" fmla="*/ 500063 w 547887"/>
              <a:gd name="connsiteY47" fmla="*/ 157644 h 602581"/>
              <a:gd name="connsiteX48" fmla="*/ 514418 w 547887"/>
              <a:gd name="connsiteY48" fmla="*/ 174841 h 602581"/>
              <a:gd name="connsiteX49" fmla="*/ 512983 w 547887"/>
              <a:gd name="connsiteY49" fmla="*/ 197771 h 602581"/>
              <a:gd name="connsiteX50" fmla="*/ 491450 w 547887"/>
              <a:gd name="connsiteY50" fmla="*/ 240765 h 602581"/>
              <a:gd name="connsiteX51" fmla="*/ 491450 w 547887"/>
              <a:gd name="connsiteY51" fmla="*/ 267994 h 602581"/>
              <a:gd name="connsiteX52" fmla="*/ 512983 w 547887"/>
              <a:gd name="connsiteY52" fmla="*/ 309555 h 602581"/>
              <a:gd name="connsiteX53" fmla="*/ 514418 w 547887"/>
              <a:gd name="connsiteY53" fmla="*/ 332485 h 602581"/>
              <a:gd name="connsiteX54" fmla="*/ 500063 w 547887"/>
              <a:gd name="connsiteY54" fmla="*/ 349683 h 602581"/>
              <a:gd name="connsiteX55" fmla="*/ 456998 w 547887"/>
              <a:gd name="connsiteY55" fmla="*/ 371180 h 602581"/>
              <a:gd name="connsiteX56" fmla="*/ 441207 w 547887"/>
              <a:gd name="connsiteY56" fmla="*/ 392676 h 602581"/>
              <a:gd name="connsiteX57" fmla="*/ 434030 w 547887"/>
              <a:gd name="connsiteY57" fmla="*/ 439970 h 602581"/>
              <a:gd name="connsiteX58" fmla="*/ 422546 w 547887"/>
              <a:gd name="connsiteY58" fmla="*/ 460034 h 602581"/>
              <a:gd name="connsiteX59" fmla="*/ 399578 w 547887"/>
              <a:gd name="connsiteY59" fmla="*/ 464333 h 602581"/>
              <a:gd name="connsiteX60" fmla="*/ 352207 w 547887"/>
              <a:gd name="connsiteY60" fmla="*/ 457168 h 602581"/>
              <a:gd name="connsiteX61" fmla="*/ 327803 w 547887"/>
              <a:gd name="connsiteY61" fmla="*/ 465766 h 602581"/>
              <a:gd name="connsiteX62" fmla="*/ 293351 w 547887"/>
              <a:gd name="connsiteY62" fmla="*/ 500161 h 602581"/>
              <a:gd name="connsiteX63" fmla="*/ 273254 w 547887"/>
              <a:gd name="connsiteY63" fmla="*/ 508760 h 602581"/>
              <a:gd name="connsiteX64" fmla="*/ 253157 w 547887"/>
              <a:gd name="connsiteY64" fmla="*/ 500161 h 602581"/>
              <a:gd name="connsiteX65" fmla="*/ 220141 w 547887"/>
              <a:gd name="connsiteY65" fmla="*/ 465766 h 602581"/>
              <a:gd name="connsiteX66" fmla="*/ 194301 w 547887"/>
              <a:gd name="connsiteY66" fmla="*/ 457168 h 602581"/>
              <a:gd name="connsiteX67" fmla="*/ 146930 w 547887"/>
              <a:gd name="connsiteY67" fmla="*/ 464333 h 602581"/>
              <a:gd name="connsiteX68" fmla="*/ 125397 w 547887"/>
              <a:gd name="connsiteY68" fmla="*/ 460034 h 602581"/>
              <a:gd name="connsiteX69" fmla="*/ 112478 w 547887"/>
              <a:gd name="connsiteY69" fmla="*/ 439970 h 602581"/>
              <a:gd name="connsiteX70" fmla="*/ 105301 w 547887"/>
              <a:gd name="connsiteY70" fmla="*/ 392676 h 602581"/>
              <a:gd name="connsiteX71" fmla="*/ 89510 w 547887"/>
              <a:gd name="connsiteY71" fmla="*/ 371180 h 602581"/>
              <a:gd name="connsiteX72" fmla="*/ 47881 w 547887"/>
              <a:gd name="connsiteY72" fmla="*/ 349683 h 602581"/>
              <a:gd name="connsiteX73" fmla="*/ 32090 w 547887"/>
              <a:gd name="connsiteY73" fmla="*/ 332485 h 602581"/>
              <a:gd name="connsiteX74" fmla="*/ 33525 w 547887"/>
              <a:gd name="connsiteY74" fmla="*/ 309555 h 602581"/>
              <a:gd name="connsiteX75" fmla="*/ 56493 w 547887"/>
              <a:gd name="connsiteY75" fmla="*/ 267994 h 602581"/>
              <a:gd name="connsiteX76" fmla="*/ 56493 w 547887"/>
              <a:gd name="connsiteY76" fmla="*/ 240765 h 602581"/>
              <a:gd name="connsiteX77" fmla="*/ 33525 w 547887"/>
              <a:gd name="connsiteY77" fmla="*/ 197771 h 602581"/>
              <a:gd name="connsiteX78" fmla="*/ 32090 w 547887"/>
              <a:gd name="connsiteY78" fmla="*/ 176274 h 602581"/>
              <a:gd name="connsiteX79" fmla="*/ 47881 w 547887"/>
              <a:gd name="connsiteY79" fmla="*/ 157644 h 602581"/>
              <a:gd name="connsiteX80" fmla="*/ 89510 w 547887"/>
              <a:gd name="connsiteY80" fmla="*/ 137580 h 602581"/>
              <a:gd name="connsiteX81" fmla="*/ 105301 w 547887"/>
              <a:gd name="connsiteY81" fmla="*/ 114650 h 602581"/>
              <a:gd name="connsiteX82" fmla="*/ 112478 w 547887"/>
              <a:gd name="connsiteY82" fmla="*/ 68790 h 602581"/>
              <a:gd name="connsiteX83" fmla="*/ 125397 w 547887"/>
              <a:gd name="connsiteY83" fmla="*/ 48726 h 602581"/>
              <a:gd name="connsiteX84" fmla="*/ 146930 w 547887"/>
              <a:gd name="connsiteY84" fmla="*/ 42994 h 602581"/>
              <a:gd name="connsiteX85" fmla="*/ 194301 w 547887"/>
              <a:gd name="connsiteY85" fmla="*/ 51592 h 602581"/>
              <a:gd name="connsiteX86" fmla="*/ 220141 w 547887"/>
              <a:gd name="connsiteY86" fmla="*/ 42994 h 602581"/>
              <a:gd name="connsiteX87" fmla="*/ 253157 w 547887"/>
              <a:gd name="connsiteY87" fmla="*/ 8599 h 602581"/>
              <a:gd name="connsiteX88" fmla="*/ 273254 w 547887"/>
              <a:gd name="connsiteY88" fmla="*/ 0 h 60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47887" h="602581">
                <a:moveTo>
                  <a:pt x="458312" y="414273"/>
                </a:moveTo>
                <a:lnTo>
                  <a:pt x="543041" y="498842"/>
                </a:lnTo>
                <a:cubicBezTo>
                  <a:pt x="547349" y="503142"/>
                  <a:pt x="548785" y="508875"/>
                  <a:pt x="547349" y="514609"/>
                </a:cubicBezTo>
                <a:cubicBezTo>
                  <a:pt x="544477" y="520342"/>
                  <a:pt x="540168" y="524642"/>
                  <a:pt x="534424" y="526076"/>
                </a:cubicBezTo>
                <a:lnTo>
                  <a:pt x="481289" y="536109"/>
                </a:lnTo>
                <a:lnTo>
                  <a:pt x="471236" y="589144"/>
                </a:lnTo>
                <a:cubicBezTo>
                  <a:pt x="469800" y="594877"/>
                  <a:pt x="465492" y="600611"/>
                  <a:pt x="459748" y="602044"/>
                </a:cubicBezTo>
                <a:cubicBezTo>
                  <a:pt x="454003" y="603477"/>
                  <a:pt x="448259" y="602044"/>
                  <a:pt x="443951" y="597744"/>
                </a:cubicBezTo>
                <a:lnTo>
                  <a:pt x="333372" y="487375"/>
                </a:lnTo>
                <a:lnTo>
                  <a:pt x="341989" y="480208"/>
                </a:lnTo>
                <a:cubicBezTo>
                  <a:pt x="343425" y="477341"/>
                  <a:pt x="344861" y="477341"/>
                  <a:pt x="347733" y="477341"/>
                </a:cubicBezTo>
                <a:lnTo>
                  <a:pt x="396560" y="484508"/>
                </a:lnTo>
                <a:cubicBezTo>
                  <a:pt x="409485" y="487375"/>
                  <a:pt x="423845" y="484508"/>
                  <a:pt x="433898" y="475908"/>
                </a:cubicBezTo>
                <a:cubicBezTo>
                  <a:pt x="445387" y="468741"/>
                  <a:pt x="452567" y="455841"/>
                  <a:pt x="454003" y="442941"/>
                </a:cubicBezTo>
                <a:close/>
                <a:moveTo>
                  <a:pt x="88068" y="414273"/>
                </a:moveTo>
                <a:lnTo>
                  <a:pt x="92373" y="442941"/>
                </a:lnTo>
                <a:cubicBezTo>
                  <a:pt x="95243" y="455841"/>
                  <a:pt x="102418" y="468741"/>
                  <a:pt x="112462" y="475908"/>
                </a:cubicBezTo>
                <a:cubicBezTo>
                  <a:pt x="123942" y="484508"/>
                  <a:pt x="136856" y="487375"/>
                  <a:pt x="149770" y="484508"/>
                </a:cubicBezTo>
                <a:lnTo>
                  <a:pt x="198558" y="477341"/>
                </a:lnTo>
                <a:cubicBezTo>
                  <a:pt x="201428" y="477341"/>
                  <a:pt x="204297" y="477341"/>
                  <a:pt x="205732" y="480208"/>
                </a:cubicBezTo>
                <a:lnTo>
                  <a:pt x="212907" y="487375"/>
                </a:lnTo>
                <a:lnTo>
                  <a:pt x="103853" y="597744"/>
                </a:lnTo>
                <a:cubicBezTo>
                  <a:pt x="99548" y="602044"/>
                  <a:pt x="92373" y="603477"/>
                  <a:pt x="86633" y="602044"/>
                </a:cubicBezTo>
                <a:cubicBezTo>
                  <a:pt x="82329" y="600611"/>
                  <a:pt x="78024" y="594877"/>
                  <a:pt x="76589" y="589144"/>
                </a:cubicBezTo>
                <a:lnTo>
                  <a:pt x="66545" y="536109"/>
                </a:lnTo>
                <a:lnTo>
                  <a:pt x="12017" y="526076"/>
                </a:lnTo>
                <a:cubicBezTo>
                  <a:pt x="6278" y="524642"/>
                  <a:pt x="1973" y="520342"/>
                  <a:pt x="538" y="514609"/>
                </a:cubicBezTo>
                <a:cubicBezTo>
                  <a:pt x="-897" y="508875"/>
                  <a:pt x="538" y="503142"/>
                  <a:pt x="4843" y="498842"/>
                </a:cubicBezTo>
                <a:close/>
                <a:moveTo>
                  <a:pt x="273945" y="94487"/>
                </a:moveTo>
                <a:cubicBezTo>
                  <a:pt x="359205" y="94487"/>
                  <a:pt x="428321" y="163809"/>
                  <a:pt x="428321" y="249322"/>
                </a:cubicBezTo>
                <a:cubicBezTo>
                  <a:pt x="428321" y="334835"/>
                  <a:pt x="359205" y="404157"/>
                  <a:pt x="273945" y="404157"/>
                </a:cubicBezTo>
                <a:cubicBezTo>
                  <a:pt x="188685" y="404157"/>
                  <a:pt x="119569" y="334835"/>
                  <a:pt x="119569" y="249322"/>
                </a:cubicBezTo>
                <a:cubicBezTo>
                  <a:pt x="119569" y="163809"/>
                  <a:pt x="188685" y="94487"/>
                  <a:pt x="273945" y="94487"/>
                </a:cubicBezTo>
                <a:close/>
                <a:moveTo>
                  <a:pt x="273254" y="68790"/>
                </a:moveTo>
                <a:cubicBezTo>
                  <a:pt x="174205" y="68790"/>
                  <a:pt x="92381" y="150478"/>
                  <a:pt x="92381" y="249364"/>
                </a:cubicBezTo>
                <a:cubicBezTo>
                  <a:pt x="92381" y="349683"/>
                  <a:pt x="174205" y="429938"/>
                  <a:pt x="273254" y="431371"/>
                </a:cubicBezTo>
                <a:cubicBezTo>
                  <a:pt x="373739" y="429938"/>
                  <a:pt x="454127" y="349683"/>
                  <a:pt x="454127" y="249364"/>
                </a:cubicBezTo>
                <a:cubicBezTo>
                  <a:pt x="454127" y="150478"/>
                  <a:pt x="373739" y="68790"/>
                  <a:pt x="273254" y="68790"/>
                </a:cubicBezTo>
                <a:close/>
                <a:moveTo>
                  <a:pt x="273254" y="0"/>
                </a:moveTo>
                <a:cubicBezTo>
                  <a:pt x="281867" y="0"/>
                  <a:pt x="289045" y="2866"/>
                  <a:pt x="293351" y="8599"/>
                </a:cubicBezTo>
                <a:lnTo>
                  <a:pt x="327803" y="42994"/>
                </a:lnTo>
                <a:cubicBezTo>
                  <a:pt x="333545" y="48726"/>
                  <a:pt x="343593" y="53025"/>
                  <a:pt x="353642" y="51592"/>
                </a:cubicBezTo>
                <a:lnTo>
                  <a:pt x="399578" y="42994"/>
                </a:lnTo>
                <a:cubicBezTo>
                  <a:pt x="408191" y="41560"/>
                  <a:pt x="415369" y="44427"/>
                  <a:pt x="422546" y="48726"/>
                </a:cubicBezTo>
                <a:cubicBezTo>
                  <a:pt x="428288" y="53025"/>
                  <a:pt x="432595" y="60191"/>
                  <a:pt x="434030" y="68790"/>
                </a:cubicBezTo>
                <a:lnTo>
                  <a:pt x="441207" y="114650"/>
                </a:lnTo>
                <a:cubicBezTo>
                  <a:pt x="442643" y="124682"/>
                  <a:pt x="448385" y="133281"/>
                  <a:pt x="456998" y="137580"/>
                </a:cubicBezTo>
                <a:lnTo>
                  <a:pt x="500063" y="157644"/>
                </a:lnTo>
                <a:cubicBezTo>
                  <a:pt x="507241" y="161943"/>
                  <a:pt x="512983" y="167676"/>
                  <a:pt x="514418" y="174841"/>
                </a:cubicBezTo>
                <a:cubicBezTo>
                  <a:pt x="517289" y="183440"/>
                  <a:pt x="517289" y="192039"/>
                  <a:pt x="512983" y="197771"/>
                </a:cubicBezTo>
                <a:lnTo>
                  <a:pt x="491450" y="240765"/>
                </a:lnTo>
                <a:cubicBezTo>
                  <a:pt x="487143" y="249364"/>
                  <a:pt x="487143" y="259396"/>
                  <a:pt x="491450" y="267994"/>
                </a:cubicBezTo>
                <a:lnTo>
                  <a:pt x="512983" y="309555"/>
                </a:lnTo>
                <a:cubicBezTo>
                  <a:pt x="515853" y="316721"/>
                  <a:pt x="517289" y="325320"/>
                  <a:pt x="514418" y="332485"/>
                </a:cubicBezTo>
                <a:cubicBezTo>
                  <a:pt x="512983" y="339651"/>
                  <a:pt x="507241" y="346816"/>
                  <a:pt x="500063" y="349683"/>
                </a:cubicBezTo>
                <a:lnTo>
                  <a:pt x="456998" y="371180"/>
                </a:lnTo>
                <a:cubicBezTo>
                  <a:pt x="448385" y="375479"/>
                  <a:pt x="442643" y="384078"/>
                  <a:pt x="441207" y="392676"/>
                </a:cubicBezTo>
                <a:lnTo>
                  <a:pt x="434030" y="439970"/>
                </a:lnTo>
                <a:cubicBezTo>
                  <a:pt x="432595" y="448569"/>
                  <a:pt x="428288" y="455735"/>
                  <a:pt x="422546" y="460034"/>
                </a:cubicBezTo>
                <a:cubicBezTo>
                  <a:pt x="415369" y="464333"/>
                  <a:pt x="408191" y="465766"/>
                  <a:pt x="399578" y="464333"/>
                </a:cubicBezTo>
                <a:lnTo>
                  <a:pt x="352207" y="457168"/>
                </a:lnTo>
                <a:cubicBezTo>
                  <a:pt x="343593" y="455735"/>
                  <a:pt x="333545" y="458601"/>
                  <a:pt x="327803" y="465766"/>
                </a:cubicBezTo>
                <a:lnTo>
                  <a:pt x="293351" y="500161"/>
                </a:lnTo>
                <a:cubicBezTo>
                  <a:pt x="289045" y="504461"/>
                  <a:pt x="281867" y="507327"/>
                  <a:pt x="273254" y="508760"/>
                </a:cubicBezTo>
                <a:cubicBezTo>
                  <a:pt x="266077" y="507327"/>
                  <a:pt x="258899" y="504461"/>
                  <a:pt x="253157" y="500161"/>
                </a:cubicBezTo>
                <a:lnTo>
                  <a:pt x="220141" y="465766"/>
                </a:lnTo>
                <a:cubicBezTo>
                  <a:pt x="212963" y="458601"/>
                  <a:pt x="202915" y="455735"/>
                  <a:pt x="194301" y="457168"/>
                </a:cubicBezTo>
                <a:lnTo>
                  <a:pt x="146930" y="464333"/>
                </a:lnTo>
                <a:cubicBezTo>
                  <a:pt x="139753" y="465766"/>
                  <a:pt x="131139" y="464333"/>
                  <a:pt x="125397" y="460034"/>
                </a:cubicBezTo>
                <a:cubicBezTo>
                  <a:pt x="118220" y="455735"/>
                  <a:pt x="113913" y="448569"/>
                  <a:pt x="112478" y="439970"/>
                </a:cubicBezTo>
                <a:lnTo>
                  <a:pt x="105301" y="392676"/>
                </a:lnTo>
                <a:cubicBezTo>
                  <a:pt x="103865" y="384078"/>
                  <a:pt x="98123" y="375479"/>
                  <a:pt x="89510" y="371180"/>
                </a:cubicBezTo>
                <a:lnTo>
                  <a:pt x="47881" y="349683"/>
                </a:lnTo>
                <a:cubicBezTo>
                  <a:pt x="40703" y="346816"/>
                  <a:pt x="34961" y="339651"/>
                  <a:pt x="32090" y="332485"/>
                </a:cubicBezTo>
                <a:cubicBezTo>
                  <a:pt x="29219" y="325320"/>
                  <a:pt x="30655" y="316721"/>
                  <a:pt x="33525" y="309555"/>
                </a:cubicBezTo>
                <a:lnTo>
                  <a:pt x="56493" y="267994"/>
                </a:lnTo>
                <a:cubicBezTo>
                  <a:pt x="60800" y="259396"/>
                  <a:pt x="60800" y="249364"/>
                  <a:pt x="56493" y="240765"/>
                </a:cubicBezTo>
                <a:lnTo>
                  <a:pt x="33525" y="197771"/>
                </a:lnTo>
                <a:cubicBezTo>
                  <a:pt x="30655" y="192039"/>
                  <a:pt x="29219" y="183440"/>
                  <a:pt x="32090" y="176274"/>
                </a:cubicBezTo>
                <a:cubicBezTo>
                  <a:pt x="34961" y="167676"/>
                  <a:pt x="40703" y="161943"/>
                  <a:pt x="47881" y="157644"/>
                </a:cubicBezTo>
                <a:lnTo>
                  <a:pt x="89510" y="137580"/>
                </a:lnTo>
                <a:cubicBezTo>
                  <a:pt x="98123" y="133281"/>
                  <a:pt x="103865" y="124682"/>
                  <a:pt x="105301" y="114650"/>
                </a:cubicBezTo>
                <a:lnTo>
                  <a:pt x="112478" y="68790"/>
                </a:lnTo>
                <a:cubicBezTo>
                  <a:pt x="113913" y="60191"/>
                  <a:pt x="118220" y="53025"/>
                  <a:pt x="125397" y="48726"/>
                </a:cubicBezTo>
                <a:cubicBezTo>
                  <a:pt x="131139" y="44427"/>
                  <a:pt x="139753" y="41560"/>
                  <a:pt x="146930" y="42994"/>
                </a:cubicBezTo>
                <a:lnTo>
                  <a:pt x="194301" y="51592"/>
                </a:lnTo>
                <a:cubicBezTo>
                  <a:pt x="202915" y="53025"/>
                  <a:pt x="212963" y="48726"/>
                  <a:pt x="220141" y="42994"/>
                </a:cubicBezTo>
                <a:lnTo>
                  <a:pt x="253157" y="8599"/>
                </a:lnTo>
                <a:cubicBezTo>
                  <a:pt x="258899" y="2866"/>
                  <a:pt x="266077" y="0"/>
                  <a:pt x="2732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平行四边形 9"/>
          <p:cNvSpPr/>
          <p:nvPr/>
        </p:nvSpPr>
        <p:spPr>
          <a:xfrm>
            <a:off x="4837470" y="132736"/>
            <a:ext cx="7757652" cy="516194"/>
          </a:xfrm>
          <a:prstGeom prst="parallelogram">
            <a:avLst>
              <a:gd name="adj" fmla="val 4913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/>
        </p:nvSpPr>
        <p:spPr>
          <a:xfrm>
            <a:off x="-707923" y="0"/>
            <a:ext cx="8672051" cy="855406"/>
          </a:xfrm>
          <a:prstGeom prst="parallelogram">
            <a:avLst>
              <a:gd name="adj" fmla="val 4913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事项办理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生育服务证办理</a:t>
            </a:r>
          </a:p>
        </p:txBody>
      </p:sp>
      <p:pic>
        <p:nvPicPr>
          <p:cNvPr id="5" name="图片 4" descr="86ffc5823b1ccb44e541d738086990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40" y="969315"/>
            <a:ext cx="11992059" cy="586134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462ed2242bc5e15733392b034b408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98"/>
            <a:ext cx="12192000" cy="68692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216a1afcd589c974a51559146925c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127"/>
            <a:ext cx="12192000" cy="68951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660914741cc2d48b2d2d090f4d737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04"/>
            <a:ext cx="12192000" cy="70492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211"/>
            <a:ext cx="12192000" cy="68772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33"/>
            <a:ext cx="12192000" cy="68599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平行四边形 9"/>
          <p:cNvSpPr/>
          <p:nvPr/>
        </p:nvSpPr>
        <p:spPr>
          <a:xfrm>
            <a:off x="4837470" y="132736"/>
            <a:ext cx="7757652" cy="516194"/>
          </a:xfrm>
          <a:prstGeom prst="parallelogram">
            <a:avLst>
              <a:gd name="adj" fmla="val 4913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/>
        </p:nvSpPr>
        <p:spPr>
          <a:xfrm>
            <a:off x="-707923" y="0"/>
            <a:ext cx="8672051" cy="855406"/>
          </a:xfrm>
          <a:prstGeom prst="parallelogram">
            <a:avLst>
              <a:gd name="adj" fmla="val 4913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线上指导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区乡村三级联动业务指导</a:t>
            </a:r>
          </a:p>
        </p:txBody>
      </p:sp>
      <p:sp>
        <p:nvSpPr>
          <p:cNvPr id="2" name="矩形 1"/>
          <p:cNvSpPr/>
          <p:nvPr/>
        </p:nvSpPr>
        <p:spPr>
          <a:xfrm>
            <a:off x="2772012" y="6090072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群众与区政务中心工作人员连线政策解答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174" y="1082578"/>
            <a:ext cx="8672051" cy="469284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64128" y="1398762"/>
            <a:ext cx="4227872" cy="44673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9"/>
          <p:cNvSpPr/>
          <p:nvPr/>
        </p:nvSpPr>
        <p:spPr>
          <a:xfrm>
            <a:off x="4837470" y="132736"/>
            <a:ext cx="7757652" cy="516194"/>
          </a:xfrm>
          <a:prstGeom prst="parallelogram">
            <a:avLst>
              <a:gd name="adj" fmla="val 4913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/>
        </p:nvSpPr>
        <p:spPr>
          <a:xfrm>
            <a:off x="-707923" y="0"/>
            <a:ext cx="8672051" cy="855406"/>
          </a:xfrm>
          <a:prstGeom prst="parallelogram">
            <a:avLst>
              <a:gd name="adj" fmla="val 4913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大数据分析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3" y="1398762"/>
            <a:ext cx="7941885" cy="44673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86750" y="2426433"/>
            <a:ext cx="3905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241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个事项的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政策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、流程、标准全部在网上公示，群众一目了然</a:t>
            </a:r>
            <a:endParaRPr lang="zh-CN" altLang="zh-CN" sz="1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86750" y="181475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公开透明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86750" y="344775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效率提升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64507" y="3991107"/>
            <a:ext cx="39052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数据资料全部网上跑，村干部办事效率明显提高，例如群众办理生育服务证以前需要来回跑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3-4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趟，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5-7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天拿证，现在只需跑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1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趟，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1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小时内拿证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05424" y="6101129"/>
            <a:ext cx="4489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分析数据、提升效率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3742" y="1689686"/>
            <a:ext cx="11012998" cy="2777491"/>
          </a:xfrm>
          <a:prstGeom prst="rect">
            <a:avLst/>
          </a:prstGeom>
        </p:spPr>
      </p:pic>
      <p:sp>
        <p:nvSpPr>
          <p:cNvPr id="110" name="矩形: 圆角 109"/>
          <p:cNvSpPr/>
          <p:nvPr/>
        </p:nvSpPr>
        <p:spPr>
          <a:xfrm>
            <a:off x="-266700" y="0"/>
            <a:ext cx="1430442" cy="685799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村 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</a:p>
        </p:txBody>
      </p:sp>
      <p:sp>
        <p:nvSpPr>
          <p:cNvPr id="3" name="矩形 2"/>
          <p:cNvSpPr/>
          <p:nvPr/>
        </p:nvSpPr>
        <p:spPr>
          <a:xfrm>
            <a:off x="2363712" y="647540"/>
            <a:ext cx="8613058" cy="6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治理平台智能化，治理体系现代化</a:t>
            </a:r>
          </a:p>
        </p:txBody>
      </p:sp>
      <p:grpSp>
        <p:nvGrpSpPr>
          <p:cNvPr id="335" name="ïṥľîḑê"/>
          <p:cNvGrpSpPr/>
          <p:nvPr/>
        </p:nvGrpSpPr>
        <p:grpSpPr>
          <a:xfrm>
            <a:off x="1908292" y="3808903"/>
            <a:ext cx="2054970" cy="2054970"/>
            <a:chOff x="1013125" y="3629820"/>
            <a:chExt cx="2259149" cy="2259149"/>
          </a:xfrm>
        </p:grpSpPr>
        <p:sp>
          <p:nvSpPr>
            <p:cNvPr id="351" name="îṡ1idé"/>
            <p:cNvSpPr/>
            <p:nvPr/>
          </p:nvSpPr>
          <p:spPr>
            <a:xfrm>
              <a:off x="1013125" y="3629820"/>
              <a:ext cx="2259149" cy="22591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52" name="íşlïḑê"/>
            <p:cNvSpPr/>
            <p:nvPr/>
          </p:nvSpPr>
          <p:spPr>
            <a:xfrm>
              <a:off x="1180339" y="3790684"/>
              <a:ext cx="1937422" cy="193742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53" name="íṡliḑe"/>
            <p:cNvSpPr/>
            <p:nvPr/>
          </p:nvSpPr>
          <p:spPr>
            <a:xfrm>
              <a:off x="1194542" y="4873722"/>
              <a:ext cx="1892523" cy="465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t">
              <a:normAutofit fontScale="85000" lnSpcReduction="10000"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党建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群防群治</a:t>
              </a:r>
            </a:p>
          </p:txBody>
        </p:sp>
      </p:grpSp>
      <p:grpSp>
        <p:nvGrpSpPr>
          <p:cNvPr id="336" name="islíḓè"/>
          <p:cNvGrpSpPr/>
          <p:nvPr/>
        </p:nvGrpSpPr>
        <p:grpSpPr>
          <a:xfrm>
            <a:off x="9256223" y="3808903"/>
            <a:ext cx="2054970" cy="2054970"/>
            <a:chOff x="6290806" y="3629820"/>
            <a:chExt cx="2259149" cy="2259149"/>
          </a:xfrm>
        </p:grpSpPr>
        <p:sp>
          <p:nvSpPr>
            <p:cNvPr id="347" name="iślîḍê"/>
            <p:cNvSpPr/>
            <p:nvPr/>
          </p:nvSpPr>
          <p:spPr>
            <a:xfrm>
              <a:off x="6290806" y="3629820"/>
              <a:ext cx="2259149" cy="2259149"/>
            </a:xfrm>
            <a:prstGeom prst="rect">
              <a:avLst/>
            </a:prstGeom>
            <a:solidFill>
              <a:srgbClr val="A6A6A6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48" name="íṡḻiḍé"/>
            <p:cNvSpPr/>
            <p:nvPr/>
          </p:nvSpPr>
          <p:spPr>
            <a:xfrm>
              <a:off x="6458019" y="3790684"/>
              <a:ext cx="1937422" cy="193742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49" name="ïṧļîďè"/>
            <p:cNvSpPr/>
            <p:nvPr/>
          </p:nvSpPr>
          <p:spPr>
            <a:xfrm>
              <a:off x="6394879" y="4889455"/>
              <a:ext cx="2051002" cy="778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t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7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党建</a:t>
              </a:r>
              <a:r>
                <a:rPr lang="en-US" altLang="zh-CN" sz="17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移风易俗</a:t>
              </a:r>
            </a:p>
          </p:txBody>
        </p:sp>
      </p:grpSp>
      <p:grpSp>
        <p:nvGrpSpPr>
          <p:cNvPr id="337" name="íSliḍé"/>
          <p:cNvGrpSpPr/>
          <p:nvPr/>
        </p:nvGrpSpPr>
        <p:grpSpPr>
          <a:xfrm>
            <a:off x="5687240" y="3808903"/>
            <a:ext cx="2054970" cy="2054970"/>
            <a:chOff x="3651965" y="3629820"/>
            <a:chExt cx="2259149" cy="2259149"/>
          </a:xfrm>
        </p:grpSpPr>
        <p:sp>
          <p:nvSpPr>
            <p:cNvPr id="343" name="i$ļíḑe"/>
            <p:cNvSpPr/>
            <p:nvPr/>
          </p:nvSpPr>
          <p:spPr>
            <a:xfrm>
              <a:off x="3651965" y="3629820"/>
              <a:ext cx="2259149" cy="22591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44" name="íṥļíḓê"/>
            <p:cNvSpPr/>
            <p:nvPr/>
          </p:nvSpPr>
          <p:spPr>
            <a:xfrm>
              <a:off x="3819179" y="3790684"/>
              <a:ext cx="1937422" cy="193742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345" name="íṧļiḍe"/>
            <p:cNvSpPr/>
            <p:nvPr/>
          </p:nvSpPr>
          <p:spPr>
            <a:xfrm>
              <a:off x="3738139" y="4865947"/>
              <a:ext cx="2070710" cy="619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t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7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党建</a:t>
              </a:r>
              <a:r>
                <a:rPr lang="en-US" altLang="zh-CN" sz="17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环卫监督</a:t>
              </a:r>
            </a:p>
          </p:txBody>
        </p:sp>
      </p:grpSp>
      <p:sp>
        <p:nvSpPr>
          <p:cNvPr id="359" name="KSO_Shape"/>
          <p:cNvSpPr/>
          <p:nvPr/>
        </p:nvSpPr>
        <p:spPr bwMode="auto">
          <a:xfrm>
            <a:off x="2570390" y="4281008"/>
            <a:ext cx="636212" cy="433684"/>
          </a:xfrm>
          <a:custGeom>
            <a:avLst/>
            <a:gdLst/>
            <a:ahLst/>
            <a:cxnLst/>
            <a:rect l="0" t="0" r="r" b="b"/>
            <a:pathLst>
              <a:path w="2608263" h="1778000">
                <a:moveTo>
                  <a:pt x="1956693" y="381000"/>
                </a:moveTo>
                <a:lnTo>
                  <a:pt x="1966217" y="381397"/>
                </a:lnTo>
                <a:lnTo>
                  <a:pt x="1975740" y="382192"/>
                </a:lnTo>
                <a:lnTo>
                  <a:pt x="1986057" y="382986"/>
                </a:lnTo>
                <a:lnTo>
                  <a:pt x="1995581" y="384575"/>
                </a:lnTo>
                <a:lnTo>
                  <a:pt x="2005501" y="386562"/>
                </a:lnTo>
                <a:lnTo>
                  <a:pt x="2015819" y="388548"/>
                </a:lnTo>
                <a:lnTo>
                  <a:pt x="2025739" y="391726"/>
                </a:lnTo>
                <a:lnTo>
                  <a:pt x="2035263" y="394904"/>
                </a:lnTo>
                <a:lnTo>
                  <a:pt x="2045580" y="398876"/>
                </a:lnTo>
                <a:lnTo>
                  <a:pt x="2055500" y="403246"/>
                </a:lnTo>
                <a:lnTo>
                  <a:pt x="2065421" y="408807"/>
                </a:lnTo>
                <a:lnTo>
                  <a:pt x="2075738" y="414766"/>
                </a:lnTo>
                <a:lnTo>
                  <a:pt x="2101927" y="438998"/>
                </a:lnTo>
                <a:lnTo>
                  <a:pt x="2143990" y="446149"/>
                </a:lnTo>
                <a:lnTo>
                  <a:pt x="2147958" y="448929"/>
                </a:lnTo>
                <a:lnTo>
                  <a:pt x="2151926" y="452107"/>
                </a:lnTo>
                <a:lnTo>
                  <a:pt x="2155497" y="455683"/>
                </a:lnTo>
                <a:lnTo>
                  <a:pt x="2158672" y="459655"/>
                </a:lnTo>
                <a:lnTo>
                  <a:pt x="2161847" y="464025"/>
                </a:lnTo>
                <a:lnTo>
                  <a:pt x="2164624" y="468395"/>
                </a:lnTo>
                <a:lnTo>
                  <a:pt x="2169783" y="477531"/>
                </a:lnTo>
                <a:lnTo>
                  <a:pt x="2173751" y="485874"/>
                </a:lnTo>
                <a:lnTo>
                  <a:pt x="2176529" y="493024"/>
                </a:lnTo>
                <a:lnTo>
                  <a:pt x="2179306" y="499380"/>
                </a:lnTo>
                <a:lnTo>
                  <a:pt x="2182878" y="516064"/>
                </a:lnTo>
                <a:lnTo>
                  <a:pt x="2186052" y="532749"/>
                </a:lnTo>
                <a:lnTo>
                  <a:pt x="2188036" y="549433"/>
                </a:lnTo>
                <a:lnTo>
                  <a:pt x="2189623" y="565720"/>
                </a:lnTo>
                <a:lnTo>
                  <a:pt x="2190417" y="582008"/>
                </a:lnTo>
                <a:lnTo>
                  <a:pt x="2190814" y="598692"/>
                </a:lnTo>
                <a:lnTo>
                  <a:pt x="2190814" y="615376"/>
                </a:lnTo>
                <a:lnTo>
                  <a:pt x="2190417" y="632855"/>
                </a:lnTo>
                <a:lnTo>
                  <a:pt x="2190020" y="642389"/>
                </a:lnTo>
                <a:lnTo>
                  <a:pt x="2188830" y="656293"/>
                </a:lnTo>
                <a:lnTo>
                  <a:pt x="2185259" y="692840"/>
                </a:lnTo>
                <a:lnTo>
                  <a:pt x="2183671" y="711908"/>
                </a:lnTo>
                <a:lnTo>
                  <a:pt x="2182878" y="730578"/>
                </a:lnTo>
                <a:lnTo>
                  <a:pt x="2182084" y="746468"/>
                </a:lnTo>
                <a:lnTo>
                  <a:pt x="2182481" y="753221"/>
                </a:lnTo>
                <a:lnTo>
                  <a:pt x="2182878" y="758386"/>
                </a:lnTo>
                <a:lnTo>
                  <a:pt x="2183671" y="765139"/>
                </a:lnTo>
                <a:lnTo>
                  <a:pt x="2184862" y="771098"/>
                </a:lnTo>
                <a:lnTo>
                  <a:pt x="2186449" y="775865"/>
                </a:lnTo>
                <a:lnTo>
                  <a:pt x="2188433" y="779837"/>
                </a:lnTo>
                <a:lnTo>
                  <a:pt x="2192798" y="787782"/>
                </a:lnTo>
                <a:lnTo>
                  <a:pt x="2195179" y="792152"/>
                </a:lnTo>
                <a:lnTo>
                  <a:pt x="2198353" y="798508"/>
                </a:lnTo>
                <a:lnTo>
                  <a:pt x="2200734" y="804069"/>
                </a:lnTo>
                <a:lnTo>
                  <a:pt x="2202719" y="810028"/>
                </a:lnTo>
                <a:lnTo>
                  <a:pt x="2204306" y="815987"/>
                </a:lnTo>
                <a:lnTo>
                  <a:pt x="2205496" y="822343"/>
                </a:lnTo>
                <a:lnTo>
                  <a:pt x="2206687" y="829096"/>
                </a:lnTo>
                <a:lnTo>
                  <a:pt x="2207480" y="835452"/>
                </a:lnTo>
                <a:lnTo>
                  <a:pt x="2207877" y="842205"/>
                </a:lnTo>
                <a:lnTo>
                  <a:pt x="2207877" y="848561"/>
                </a:lnTo>
                <a:lnTo>
                  <a:pt x="2207480" y="862465"/>
                </a:lnTo>
                <a:lnTo>
                  <a:pt x="2206290" y="875177"/>
                </a:lnTo>
                <a:lnTo>
                  <a:pt x="2204306" y="887889"/>
                </a:lnTo>
                <a:lnTo>
                  <a:pt x="2202321" y="899806"/>
                </a:lnTo>
                <a:lnTo>
                  <a:pt x="2199544" y="913312"/>
                </a:lnTo>
                <a:lnTo>
                  <a:pt x="2197560" y="920463"/>
                </a:lnTo>
                <a:lnTo>
                  <a:pt x="2195179" y="927613"/>
                </a:lnTo>
                <a:lnTo>
                  <a:pt x="2192798" y="934367"/>
                </a:lnTo>
                <a:lnTo>
                  <a:pt x="2190020" y="941517"/>
                </a:lnTo>
                <a:lnTo>
                  <a:pt x="2186846" y="947873"/>
                </a:lnTo>
                <a:lnTo>
                  <a:pt x="2183275" y="953037"/>
                </a:lnTo>
                <a:lnTo>
                  <a:pt x="2181291" y="955818"/>
                </a:lnTo>
                <a:lnTo>
                  <a:pt x="2178909" y="958201"/>
                </a:lnTo>
                <a:lnTo>
                  <a:pt x="2176132" y="960188"/>
                </a:lnTo>
                <a:lnTo>
                  <a:pt x="2173354" y="961777"/>
                </a:lnTo>
                <a:lnTo>
                  <a:pt x="2167799" y="965749"/>
                </a:lnTo>
                <a:lnTo>
                  <a:pt x="2162243" y="968530"/>
                </a:lnTo>
                <a:lnTo>
                  <a:pt x="2156291" y="971708"/>
                </a:lnTo>
                <a:lnTo>
                  <a:pt x="2151133" y="975283"/>
                </a:lnTo>
                <a:lnTo>
                  <a:pt x="2147958" y="977269"/>
                </a:lnTo>
                <a:lnTo>
                  <a:pt x="2145974" y="979653"/>
                </a:lnTo>
                <a:lnTo>
                  <a:pt x="2143593" y="982434"/>
                </a:lnTo>
                <a:lnTo>
                  <a:pt x="2142006" y="985612"/>
                </a:lnTo>
                <a:lnTo>
                  <a:pt x="2139625" y="990379"/>
                </a:lnTo>
                <a:lnTo>
                  <a:pt x="2137641" y="995543"/>
                </a:lnTo>
                <a:lnTo>
                  <a:pt x="2136450" y="1000707"/>
                </a:lnTo>
                <a:lnTo>
                  <a:pt x="2135260" y="1005871"/>
                </a:lnTo>
                <a:lnTo>
                  <a:pt x="2134466" y="1011433"/>
                </a:lnTo>
                <a:lnTo>
                  <a:pt x="2133673" y="1016597"/>
                </a:lnTo>
                <a:lnTo>
                  <a:pt x="2132879" y="1028514"/>
                </a:lnTo>
                <a:lnTo>
                  <a:pt x="2132085" y="1039637"/>
                </a:lnTo>
                <a:lnTo>
                  <a:pt x="2131292" y="1051158"/>
                </a:lnTo>
                <a:lnTo>
                  <a:pt x="2130895" y="1056719"/>
                </a:lnTo>
                <a:lnTo>
                  <a:pt x="2130101" y="1061883"/>
                </a:lnTo>
                <a:lnTo>
                  <a:pt x="2128911" y="1067445"/>
                </a:lnTo>
                <a:lnTo>
                  <a:pt x="2127721" y="1072212"/>
                </a:lnTo>
                <a:lnTo>
                  <a:pt x="2125736" y="1078170"/>
                </a:lnTo>
                <a:lnTo>
                  <a:pt x="2123355" y="1082937"/>
                </a:lnTo>
                <a:lnTo>
                  <a:pt x="2120578" y="1087307"/>
                </a:lnTo>
                <a:lnTo>
                  <a:pt x="2117800" y="1091280"/>
                </a:lnTo>
                <a:lnTo>
                  <a:pt x="2112245" y="1098430"/>
                </a:lnTo>
                <a:lnTo>
                  <a:pt x="2106293" y="1105183"/>
                </a:lnTo>
                <a:lnTo>
                  <a:pt x="2103515" y="1109156"/>
                </a:lnTo>
                <a:lnTo>
                  <a:pt x="2101134" y="1112731"/>
                </a:lnTo>
                <a:lnTo>
                  <a:pt x="2098356" y="1116703"/>
                </a:lnTo>
                <a:lnTo>
                  <a:pt x="2096372" y="1121470"/>
                </a:lnTo>
                <a:lnTo>
                  <a:pt x="2093991" y="1126237"/>
                </a:lnTo>
                <a:lnTo>
                  <a:pt x="2092801" y="1131799"/>
                </a:lnTo>
                <a:lnTo>
                  <a:pt x="2091610" y="1138155"/>
                </a:lnTo>
                <a:lnTo>
                  <a:pt x="2090817" y="1145305"/>
                </a:lnTo>
                <a:lnTo>
                  <a:pt x="2127721" y="1150470"/>
                </a:lnTo>
                <a:lnTo>
                  <a:pt x="2138435" y="1173907"/>
                </a:lnTo>
                <a:lnTo>
                  <a:pt x="2144783" y="1187016"/>
                </a:lnTo>
                <a:lnTo>
                  <a:pt x="2152323" y="1201317"/>
                </a:lnTo>
                <a:lnTo>
                  <a:pt x="2159863" y="1214426"/>
                </a:lnTo>
                <a:lnTo>
                  <a:pt x="2163831" y="1220782"/>
                </a:lnTo>
                <a:lnTo>
                  <a:pt x="2167799" y="1226741"/>
                </a:lnTo>
                <a:lnTo>
                  <a:pt x="2171767" y="1231905"/>
                </a:lnTo>
                <a:lnTo>
                  <a:pt x="2175735" y="1236672"/>
                </a:lnTo>
                <a:lnTo>
                  <a:pt x="2180497" y="1240645"/>
                </a:lnTo>
                <a:lnTo>
                  <a:pt x="2184862" y="1243823"/>
                </a:lnTo>
                <a:lnTo>
                  <a:pt x="2241606" y="1259713"/>
                </a:lnTo>
                <a:lnTo>
                  <a:pt x="2293192" y="1281164"/>
                </a:lnTo>
                <a:lnTo>
                  <a:pt x="2345572" y="1303807"/>
                </a:lnTo>
                <a:lnTo>
                  <a:pt x="2397951" y="1326053"/>
                </a:lnTo>
                <a:lnTo>
                  <a:pt x="2449140" y="1347902"/>
                </a:lnTo>
                <a:lnTo>
                  <a:pt x="2461045" y="1352669"/>
                </a:lnTo>
                <a:lnTo>
                  <a:pt x="2472552" y="1356641"/>
                </a:lnTo>
                <a:lnTo>
                  <a:pt x="2496361" y="1365381"/>
                </a:lnTo>
                <a:lnTo>
                  <a:pt x="2519773" y="1373723"/>
                </a:lnTo>
                <a:lnTo>
                  <a:pt x="2530884" y="1378093"/>
                </a:lnTo>
                <a:lnTo>
                  <a:pt x="2541995" y="1382860"/>
                </a:lnTo>
                <a:lnTo>
                  <a:pt x="2552312" y="1388421"/>
                </a:lnTo>
                <a:lnTo>
                  <a:pt x="2562233" y="1394380"/>
                </a:lnTo>
                <a:lnTo>
                  <a:pt x="2566597" y="1397558"/>
                </a:lnTo>
                <a:lnTo>
                  <a:pt x="2571756" y="1400736"/>
                </a:lnTo>
                <a:lnTo>
                  <a:pt x="2576121" y="1404311"/>
                </a:lnTo>
                <a:lnTo>
                  <a:pt x="2580089" y="1407886"/>
                </a:lnTo>
                <a:lnTo>
                  <a:pt x="2584057" y="1411859"/>
                </a:lnTo>
                <a:lnTo>
                  <a:pt x="2587629" y="1416228"/>
                </a:lnTo>
                <a:lnTo>
                  <a:pt x="2591200" y="1420598"/>
                </a:lnTo>
                <a:lnTo>
                  <a:pt x="2594375" y="1425365"/>
                </a:lnTo>
                <a:lnTo>
                  <a:pt x="2597946" y="1430132"/>
                </a:lnTo>
                <a:lnTo>
                  <a:pt x="2600723" y="1435296"/>
                </a:lnTo>
                <a:lnTo>
                  <a:pt x="2603105" y="1440858"/>
                </a:lnTo>
                <a:lnTo>
                  <a:pt x="2605089" y="1446817"/>
                </a:lnTo>
                <a:lnTo>
                  <a:pt x="2605485" y="1465487"/>
                </a:lnTo>
                <a:lnTo>
                  <a:pt x="2605882" y="1488528"/>
                </a:lnTo>
                <a:lnTo>
                  <a:pt x="2607073" y="1542951"/>
                </a:lnTo>
                <a:lnTo>
                  <a:pt x="2608263" y="1599757"/>
                </a:lnTo>
                <a:lnTo>
                  <a:pt x="2608263" y="1625975"/>
                </a:lnTo>
                <a:lnTo>
                  <a:pt x="2608263" y="1649413"/>
                </a:lnTo>
                <a:lnTo>
                  <a:pt x="2308271" y="1649413"/>
                </a:lnTo>
                <a:lnTo>
                  <a:pt x="2307081" y="1594196"/>
                </a:lnTo>
                <a:lnTo>
                  <a:pt x="2305493" y="1538581"/>
                </a:lnTo>
                <a:lnTo>
                  <a:pt x="2305097" y="1494486"/>
                </a:lnTo>
                <a:lnTo>
                  <a:pt x="2305097" y="1482172"/>
                </a:lnTo>
                <a:lnTo>
                  <a:pt x="2301129" y="1470651"/>
                </a:lnTo>
                <a:lnTo>
                  <a:pt x="2297557" y="1461117"/>
                </a:lnTo>
                <a:lnTo>
                  <a:pt x="2293986" y="1451981"/>
                </a:lnTo>
                <a:lnTo>
                  <a:pt x="2289224" y="1443241"/>
                </a:lnTo>
                <a:lnTo>
                  <a:pt x="2284859" y="1434899"/>
                </a:lnTo>
                <a:lnTo>
                  <a:pt x="2280097" y="1426954"/>
                </a:lnTo>
                <a:lnTo>
                  <a:pt x="2275335" y="1419406"/>
                </a:lnTo>
                <a:lnTo>
                  <a:pt x="2270177" y="1411859"/>
                </a:lnTo>
                <a:lnTo>
                  <a:pt x="2264621" y="1405106"/>
                </a:lnTo>
                <a:lnTo>
                  <a:pt x="2258669" y="1398352"/>
                </a:lnTo>
                <a:lnTo>
                  <a:pt x="2252717" y="1391996"/>
                </a:lnTo>
                <a:lnTo>
                  <a:pt x="2246765" y="1386435"/>
                </a:lnTo>
                <a:lnTo>
                  <a:pt x="2240416" y="1380079"/>
                </a:lnTo>
                <a:lnTo>
                  <a:pt x="2234067" y="1374915"/>
                </a:lnTo>
                <a:lnTo>
                  <a:pt x="2226924" y="1369750"/>
                </a:lnTo>
                <a:lnTo>
                  <a:pt x="2220178" y="1364983"/>
                </a:lnTo>
                <a:lnTo>
                  <a:pt x="2213433" y="1360217"/>
                </a:lnTo>
                <a:lnTo>
                  <a:pt x="2206290" y="1355450"/>
                </a:lnTo>
                <a:lnTo>
                  <a:pt x="2198750" y="1351080"/>
                </a:lnTo>
                <a:lnTo>
                  <a:pt x="2184465" y="1343532"/>
                </a:lnTo>
                <a:lnTo>
                  <a:pt x="2169386" y="1336382"/>
                </a:lnTo>
                <a:lnTo>
                  <a:pt x="2154307" y="1330026"/>
                </a:lnTo>
                <a:lnTo>
                  <a:pt x="2139228" y="1323670"/>
                </a:lnTo>
                <a:lnTo>
                  <a:pt x="2124546" y="1318108"/>
                </a:lnTo>
                <a:lnTo>
                  <a:pt x="2095578" y="1307780"/>
                </a:lnTo>
                <a:lnTo>
                  <a:pt x="2067405" y="1297849"/>
                </a:lnTo>
                <a:lnTo>
                  <a:pt x="2053913" y="1293082"/>
                </a:lnTo>
                <a:lnTo>
                  <a:pt x="2041215" y="1287917"/>
                </a:lnTo>
                <a:lnTo>
                  <a:pt x="1985264" y="1263685"/>
                </a:lnTo>
                <a:lnTo>
                  <a:pt x="1926932" y="1239056"/>
                </a:lnTo>
                <a:lnTo>
                  <a:pt x="1840427" y="1202112"/>
                </a:lnTo>
                <a:lnTo>
                  <a:pt x="1797571" y="1183441"/>
                </a:lnTo>
                <a:lnTo>
                  <a:pt x="1755111" y="1166359"/>
                </a:lnTo>
                <a:lnTo>
                  <a:pt x="1762651" y="1150470"/>
                </a:lnTo>
                <a:lnTo>
                  <a:pt x="1790031" y="1143716"/>
                </a:lnTo>
                <a:lnTo>
                  <a:pt x="1788047" y="1138155"/>
                </a:lnTo>
                <a:lnTo>
                  <a:pt x="1786460" y="1132196"/>
                </a:lnTo>
                <a:lnTo>
                  <a:pt x="1784873" y="1127429"/>
                </a:lnTo>
                <a:lnTo>
                  <a:pt x="1782492" y="1123457"/>
                </a:lnTo>
                <a:lnTo>
                  <a:pt x="1780111" y="1119484"/>
                </a:lnTo>
                <a:lnTo>
                  <a:pt x="1777730" y="1115909"/>
                </a:lnTo>
                <a:lnTo>
                  <a:pt x="1772571" y="1109950"/>
                </a:lnTo>
                <a:lnTo>
                  <a:pt x="1767413" y="1103594"/>
                </a:lnTo>
                <a:lnTo>
                  <a:pt x="1762254" y="1097636"/>
                </a:lnTo>
                <a:lnTo>
                  <a:pt x="1759476" y="1094458"/>
                </a:lnTo>
                <a:lnTo>
                  <a:pt x="1757095" y="1091280"/>
                </a:lnTo>
                <a:lnTo>
                  <a:pt x="1755111" y="1087307"/>
                </a:lnTo>
                <a:lnTo>
                  <a:pt x="1753524" y="1082937"/>
                </a:lnTo>
                <a:lnTo>
                  <a:pt x="1743207" y="973694"/>
                </a:lnTo>
                <a:lnTo>
                  <a:pt x="1743207" y="974091"/>
                </a:lnTo>
                <a:lnTo>
                  <a:pt x="1742413" y="974091"/>
                </a:lnTo>
                <a:lnTo>
                  <a:pt x="1739636" y="973694"/>
                </a:lnTo>
                <a:lnTo>
                  <a:pt x="1730112" y="972105"/>
                </a:lnTo>
                <a:lnTo>
                  <a:pt x="1720985" y="969324"/>
                </a:lnTo>
                <a:lnTo>
                  <a:pt x="1717414" y="968133"/>
                </a:lnTo>
                <a:lnTo>
                  <a:pt x="1715033" y="967338"/>
                </a:lnTo>
                <a:lnTo>
                  <a:pt x="1711065" y="963763"/>
                </a:lnTo>
                <a:lnTo>
                  <a:pt x="1707097" y="960188"/>
                </a:lnTo>
                <a:lnTo>
                  <a:pt x="1703129" y="955818"/>
                </a:lnTo>
                <a:lnTo>
                  <a:pt x="1699954" y="950654"/>
                </a:lnTo>
                <a:lnTo>
                  <a:pt x="1697177" y="945490"/>
                </a:lnTo>
                <a:lnTo>
                  <a:pt x="1694399" y="939531"/>
                </a:lnTo>
                <a:lnTo>
                  <a:pt x="1692018" y="932778"/>
                </a:lnTo>
                <a:lnTo>
                  <a:pt x="1689637" y="926422"/>
                </a:lnTo>
                <a:lnTo>
                  <a:pt x="1688050" y="919668"/>
                </a:lnTo>
                <a:lnTo>
                  <a:pt x="1686066" y="912518"/>
                </a:lnTo>
                <a:lnTo>
                  <a:pt x="1683288" y="897423"/>
                </a:lnTo>
                <a:lnTo>
                  <a:pt x="1681304" y="882327"/>
                </a:lnTo>
                <a:lnTo>
                  <a:pt x="1679717" y="867232"/>
                </a:lnTo>
                <a:lnTo>
                  <a:pt x="1684875" y="862465"/>
                </a:lnTo>
                <a:lnTo>
                  <a:pt x="1689637" y="857698"/>
                </a:lnTo>
                <a:lnTo>
                  <a:pt x="1694796" y="851739"/>
                </a:lnTo>
                <a:lnTo>
                  <a:pt x="1699161" y="845780"/>
                </a:lnTo>
                <a:lnTo>
                  <a:pt x="1703525" y="839424"/>
                </a:lnTo>
                <a:lnTo>
                  <a:pt x="1707891" y="832671"/>
                </a:lnTo>
                <a:lnTo>
                  <a:pt x="1711462" y="825918"/>
                </a:lnTo>
                <a:lnTo>
                  <a:pt x="1715033" y="818767"/>
                </a:lnTo>
                <a:lnTo>
                  <a:pt x="1718208" y="811617"/>
                </a:lnTo>
                <a:lnTo>
                  <a:pt x="1720985" y="804466"/>
                </a:lnTo>
                <a:lnTo>
                  <a:pt x="1726144" y="790166"/>
                </a:lnTo>
                <a:lnTo>
                  <a:pt x="1730509" y="776262"/>
                </a:lnTo>
                <a:lnTo>
                  <a:pt x="1734080" y="762755"/>
                </a:lnTo>
                <a:lnTo>
                  <a:pt x="1736858" y="750838"/>
                </a:lnTo>
                <a:lnTo>
                  <a:pt x="1738842" y="740510"/>
                </a:lnTo>
                <a:lnTo>
                  <a:pt x="1742413" y="720647"/>
                </a:lnTo>
                <a:lnTo>
                  <a:pt x="1743604" y="709524"/>
                </a:lnTo>
                <a:lnTo>
                  <a:pt x="1745191" y="698798"/>
                </a:lnTo>
                <a:lnTo>
                  <a:pt x="1746381" y="687278"/>
                </a:lnTo>
                <a:lnTo>
                  <a:pt x="1747175" y="675361"/>
                </a:lnTo>
                <a:lnTo>
                  <a:pt x="1747572" y="663443"/>
                </a:lnTo>
                <a:lnTo>
                  <a:pt x="1747572" y="651129"/>
                </a:lnTo>
                <a:lnTo>
                  <a:pt x="1747175" y="638814"/>
                </a:lnTo>
                <a:lnTo>
                  <a:pt x="1746381" y="626102"/>
                </a:lnTo>
                <a:lnTo>
                  <a:pt x="1744794" y="613787"/>
                </a:lnTo>
                <a:lnTo>
                  <a:pt x="1742810" y="601473"/>
                </a:lnTo>
                <a:lnTo>
                  <a:pt x="1740033" y="589158"/>
                </a:lnTo>
                <a:lnTo>
                  <a:pt x="1736461" y="576843"/>
                </a:lnTo>
                <a:lnTo>
                  <a:pt x="1732096" y="564529"/>
                </a:lnTo>
                <a:lnTo>
                  <a:pt x="1726937" y="553008"/>
                </a:lnTo>
                <a:lnTo>
                  <a:pt x="1723366" y="546255"/>
                </a:lnTo>
                <a:lnTo>
                  <a:pt x="1720192" y="539899"/>
                </a:lnTo>
                <a:lnTo>
                  <a:pt x="1715033" y="530365"/>
                </a:lnTo>
                <a:lnTo>
                  <a:pt x="1712652" y="526393"/>
                </a:lnTo>
                <a:lnTo>
                  <a:pt x="1711859" y="521229"/>
                </a:lnTo>
                <a:lnTo>
                  <a:pt x="1711859" y="516064"/>
                </a:lnTo>
                <a:lnTo>
                  <a:pt x="1711462" y="509708"/>
                </a:lnTo>
                <a:lnTo>
                  <a:pt x="1712255" y="493421"/>
                </a:lnTo>
                <a:lnTo>
                  <a:pt x="1716223" y="486271"/>
                </a:lnTo>
                <a:lnTo>
                  <a:pt x="1720192" y="479915"/>
                </a:lnTo>
                <a:lnTo>
                  <a:pt x="1724557" y="473559"/>
                </a:lnTo>
                <a:lnTo>
                  <a:pt x="1728922" y="467600"/>
                </a:lnTo>
                <a:lnTo>
                  <a:pt x="1734080" y="462039"/>
                </a:lnTo>
                <a:lnTo>
                  <a:pt x="1738842" y="456477"/>
                </a:lnTo>
                <a:lnTo>
                  <a:pt x="1743604" y="451313"/>
                </a:lnTo>
                <a:lnTo>
                  <a:pt x="1748762" y="446546"/>
                </a:lnTo>
                <a:lnTo>
                  <a:pt x="1754318" y="442176"/>
                </a:lnTo>
                <a:lnTo>
                  <a:pt x="1759476" y="438204"/>
                </a:lnTo>
                <a:lnTo>
                  <a:pt x="1765429" y="434231"/>
                </a:lnTo>
                <a:lnTo>
                  <a:pt x="1771381" y="430259"/>
                </a:lnTo>
                <a:lnTo>
                  <a:pt x="1776936" y="427081"/>
                </a:lnTo>
                <a:lnTo>
                  <a:pt x="1782888" y="424300"/>
                </a:lnTo>
                <a:lnTo>
                  <a:pt x="1789634" y="421917"/>
                </a:lnTo>
                <a:lnTo>
                  <a:pt x="1795587" y="419533"/>
                </a:lnTo>
                <a:lnTo>
                  <a:pt x="1820983" y="409999"/>
                </a:lnTo>
                <a:lnTo>
                  <a:pt x="1834871" y="404438"/>
                </a:lnTo>
                <a:lnTo>
                  <a:pt x="1849950" y="399273"/>
                </a:lnTo>
                <a:lnTo>
                  <a:pt x="1865823" y="394506"/>
                </a:lnTo>
                <a:lnTo>
                  <a:pt x="1882886" y="390137"/>
                </a:lnTo>
                <a:lnTo>
                  <a:pt x="1900742" y="386562"/>
                </a:lnTo>
                <a:lnTo>
                  <a:pt x="1909472" y="384973"/>
                </a:lnTo>
                <a:lnTo>
                  <a:pt x="1918599" y="383384"/>
                </a:lnTo>
                <a:lnTo>
                  <a:pt x="1927726" y="382589"/>
                </a:lnTo>
                <a:lnTo>
                  <a:pt x="1937249" y="381795"/>
                </a:lnTo>
                <a:lnTo>
                  <a:pt x="1946773" y="381397"/>
                </a:lnTo>
                <a:lnTo>
                  <a:pt x="1956693" y="381000"/>
                </a:lnTo>
                <a:close/>
                <a:moveTo>
                  <a:pt x="674585" y="381000"/>
                </a:moveTo>
                <a:lnTo>
                  <a:pt x="684505" y="381397"/>
                </a:lnTo>
                <a:lnTo>
                  <a:pt x="694029" y="382192"/>
                </a:lnTo>
                <a:lnTo>
                  <a:pt x="703552" y="382986"/>
                </a:lnTo>
                <a:lnTo>
                  <a:pt x="713870" y="384575"/>
                </a:lnTo>
                <a:lnTo>
                  <a:pt x="723790" y="386562"/>
                </a:lnTo>
                <a:lnTo>
                  <a:pt x="733710" y="388548"/>
                </a:lnTo>
                <a:lnTo>
                  <a:pt x="743631" y="391726"/>
                </a:lnTo>
                <a:lnTo>
                  <a:pt x="753551" y="394904"/>
                </a:lnTo>
                <a:lnTo>
                  <a:pt x="763868" y="398876"/>
                </a:lnTo>
                <a:lnTo>
                  <a:pt x="773789" y="403246"/>
                </a:lnTo>
                <a:lnTo>
                  <a:pt x="783709" y="408807"/>
                </a:lnTo>
                <a:lnTo>
                  <a:pt x="793629" y="414766"/>
                </a:lnTo>
                <a:lnTo>
                  <a:pt x="820216" y="438998"/>
                </a:lnTo>
                <a:lnTo>
                  <a:pt x="861088" y="446149"/>
                </a:lnTo>
                <a:lnTo>
                  <a:pt x="863866" y="468792"/>
                </a:lnTo>
                <a:lnTo>
                  <a:pt x="867040" y="491832"/>
                </a:lnTo>
                <a:lnTo>
                  <a:pt x="871008" y="514873"/>
                </a:lnTo>
                <a:lnTo>
                  <a:pt x="876167" y="539105"/>
                </a:lnTo>
                <a:lnTo>
                  <a:pt x="871405" y="548241"/>
                </a:lnTo>
                <a:lnTo>
                  <a:pt x="868231" y="554200"/>
                </a:lnTo>
                <a:lnTo>
                  <a:pt x="864659" y="560556"/>
                </a:lnTo>
                <a:lnTo>
                  <a:pt x="861088" y="568501"/>
                </a:lnTo>
                <a:lnTo>
                  <a:pt x="858310" y="577241"/>
                </a:lnTo>
                <a:lnTo>
                  <a:pt x="855533" y="586377"/>
                </a:lnTo>
                <a:lnTo>
                  <a:pt x="854342" y="591144"/>
                </a:lnTo>
                <a:lnTo>
                  <a:pt x="853548" y="596309"/>
                </a:lnTo>
                <a:lnTo>
                  <a:pt x="853152" y="602267"/>
                </a:lnTo>
                <a:lnTo>
                  <a:pt x="852755" y="607431"/>
                </a:lnTo>
                <a:lnTo>
                  <a:pt x="852755" y="613390"/>
                </a:lnTo>
                <a:lnTo>
                  <a:pt x="853152" y="619349"/>
                </a:lnTo>
                <a:lnTo>
                  <a:pt x="854739" y="642786"/>
                </a:lnTo>
                <a:lnTo>
                  <a:pt x="856723" y="670991"/>
                </a:lnTo>
                <a:lnTo>
                  <a:pt x="857913" y="686087"/>
                </a:lnTo>
                <a:lnTo>
                  <a:pt x="859501" y="700785"/>
                </a:lnTo>
                <a:lnTo>
                  <a:pt x="861485" y="716675"/>
                </a:lnTo>
                <a:lnTo>
                  <a:pt x="863469" y="732167"/>
                </a:lnTo>
                <a:lnTo>
                  <a:pt x="866247" y="748057"/>
                </a:lnTo>
                <a:lnTo>
                  <a:pt x="869818" y="763153"/>
                </a:lnTo>
                <a:lnTo>
                  <a:pt x="873786" y="779043"/>
                </a:lnTo>
                <a:lnTo>
                  <a:pt x="878548" y="793741"/>
                </a:lnTo>
                <a:lnTo>
                  <a:pt x="883706" y="808439"/>
                </a:lnTo>
                <a:lnTo>
                  <a:pt x="886881" y="815589"/>
                </a:lnTo>
                <a:lnTo>
                  <a:pt x="890055" y="822343"/>
                </a:lnTo>
                <a:lnTo>
                  <a:pt x="893230" y="829493"/>
                </a:lnTo>
                <a:lnTo>
                  <a:pt x="896801" y="835849"/>
                </a:lnTo>
                <a:lnTo>
                  <a:pt x="901166" y="842205"/>
                </a:lnTo>
                <a:lnTo>
                  <a:pt x="905134" y="848561"/>
                </a:lnTo>
                <a:lnTo>
                  <a:pt x="909896" y="854520"/>
                </a:lnTo>
                <a:lnTo>
                  <a:pt x="914261" y="860081"/>
                </a:lnTo>
                <a:lnTo>
                  <a:pt x="919420" y="865643"/>
                </a:lnTo>
                <a:lnTo>
                  <a:pt x="924578" y="870807"/>
                </a:lnTo>
                <a:lnTo>
                  <a:pt x="922594" y="885902"/>
                </a:lnTo>
                <a:lnTo>
                  <a:pt x="920213" y="899806"/>
                </a:lnTo>
                <a:lnTo>
                  <a:pt x="917436" y="913312"/>
                </a:lnTo>
                <a:lnTo>
                  <a:pt x="915451" y="920463"/>
                </a:lnTo>
                <a:lnTo>
                  <a:pt x="913467" y="927613"/>
                </a:lnTo>
                <a:lnTo>
                  <a:pt x="911087" y="934367"/>
                </a:lnTo>
                <a:lnTo>
                  <a:pt x="908309" y="941517"/>
                </a:lnTo>
                <a:lnTo>
                  <a:pt x="905134" y="947873"/>
                </a:lnTo>
                <a:lnTo>
                  <a:pt x="901563" y="953037"/>
                </a:lnTo>
                <a:lnTo>
                  <a:pt x="899182" y="955818"/>
                </a:lnTo>
                <a:lnTo>
                  <a:pt x="896801" y="958201"/>
                </a:lnTo>
                <a:lnTo>
                  <a:pt x="894420" y="960188"/>
                </a:lnTo>
                <a:lnTo>
                  <a:pt x="891643" y="961777"/>
                </a:lnTo>
                <a:lnTo>
                  <a:pt x="886087" y="965749"/>
                </a:lnTo>
                <a:lnTo>
                  <a:pt x="880532" y="968530"/>
                </a:lnTo>
                <a:lnTo>
                  <a:pt x="874580" y="971708"/>
                </a:lnTo>
                <a:lnTo>
                  <a:pt x="869024" y="975283"/>
                </a:lnTo>
                <a:lnTo>
                  <a:pt x="866247" y="977269"/>
                </a:lnTo>
                <a:lnTo>
                  <a:pt x="863866" y="979653"/>
                </a:lnTo>
                <a:lnTo>
                  <a:pt x="861881" y="982434"/>
                </a:lnTo>
                <a:lnTo>
                  <a:pt x="859897" y="985612"/>
                </a:lnTo>
                <a:lnTo>
                  <a:pt x="857913" y="990379"/>
                </a:lnTo>
                <a:lnTo>
                  <a:pt x="855929" y="995543"/>
                </a:lnTo>
                <a:lnTo>
                  <a:pt x="854342" y="1000707"/>
                </a:lnTo>
                <a:lnTo>
                  <a:pt x="853152" y="1005871"/>
                </a:lnTo>
                <a:lnTo>
                  <a:pt x="852358" y="1011433"/>
                </a:lnTo>
                <a:lnTo>
                  <a:pt x="851961" y="1016597"/>
                </a:lnTo>
                <a:lnTo>
                  <a:pt x="851167" y="1028514"/>
                </a:lnTo>
                <a:lnTo>
                  <a:pt x="850374" y="1039637"/>
                </a:lnTo>
                <a:lnTo>
                  <a:pt x="849580" y="1051158"/>
                </a:lnTo>
                <a:lnTo>
                  <a:pt x="849183" y="1056719"/>
                </a:lnTo>
                <a:lnTo>
                  <a:pt x="848390" y="1061883"/>
                </a:lnTo>
                <a:lnTo>
                  <a:pt x="847199" y="1067445"/>
                </a:lnTo>
                <a:lnTo>
                  <a:pt x="845612" y="1072212"/>
                </a:lnTo>
                <a:lnTo>
                  <a:pt x="843231" y="1078170"/>
                </a:lnTo>
                <a:lnTo>
                  <a:pt x="841247" y="1082937"/>
                </a:lnTo>
                <a:lnTo>
                  <a:pt x="838469" y="1087307"/>
                </a:lnTo>
                <a:lnTo>
                  <a:pt x="836089" y="1091280"/>
                </a:lnTo>
                <a:lnTo>
                  <a:pt x="830136" y="1098430"/>
                </a:lnTo>
                <a:lnTo>
                  <a:pt x="824581" y="1105183"/>
                </a:lnTo>
                <a:lnTo>
                  <a:pt x="821803" y="1109156"/>
                </a:lnTo>
                <a:lnTo>
                  <a:pt x="819026" y="1112731"/>
                </a:lnTo>
                <a:lnTo>
                  <a:pt x="816248" y="1116703"/>
                </a:lnTo>
                <a:lnTo>
                  <a:pt x="814264" y="1121470"/>
                </a:lnTo>
                <a:lnTo>
                  <a:pt x="812280" y="1126237"/>
                </a:lnTo>
                <a:lnTo>
                  <a:pt x="810692" y="1131799"/>
                </a:lnTo>
                <a:lnTo>
                  <a:pt x="809899" y="1138155"/>
                </a:lnTo>
                <a:lnTo>
                  <a:pt x="809105" y="1145305"/>
                </a:lnTo>
                <a:lnTo>
                  <a:pt x="845612" y="1150470"/>
                </a:lnTo>
                <a:lnTo>
                  <a:pt x="853152" y="1166757"/>
                </a:lnTo>
                <a:lnTo>
                  <a:pt x="811089" y="1183838"/>
                </a:lnTo>
                <a:lnTo>
                  <a:pt x="768233" y="1202112"/>
                </a:lnTo>
                <a:lnTo>
                  <a:pt x="682521" y="1239056"/>
                </a:lnTo>
                <a:lnTo>
                  <a:pt x="624586" y="1263685"/>
                </a:lnTo>
                <a:lnTo>
                  <a:pt x="568635" y="1287917"/>
                </a:lnTo>
                <a:lnTo>
                  <a:pt x="555541" y="1293082"/>
                </a:lnTo>
                <a:lnTo>
                  <a:pt x="542446" y="1297849"/>
                </a:lnTo>
                <a:lnTo>
                  <a:pt x="514669" y="1307780"/>
                </a:lnTo>
                <a:lnTo>
                  <a:pt x="485304" y="1318108"/>
                </a:lnTo>
                <a:lnTo>
                  <a:pt x="470225" y="1323670"/>
                </a:lnTo>
                <a:lnTo>
                  <a:pt x="455146" y="1330026"/>
                </a:lnTo>
                <a:lnTo>
                  <a:pt x="440464" y="1336382"/>
                </a:lnTo>
                <a:lnTo>
                  <a:pt x="425385" y="1343532"/>
                </a:lnTo>
                <a:lnTo>
                  <a:pt x="410703" y="1351080"/>
                </a:lnTo>
                <a:lnTo>
                  <a:pt x="403561" y="1355450"/>
                </a:lnTo>
                <a:lnTo>
                  <a:pt x="396418" y="1360217"/>
                </a:lnTo>
                <a:lnTo>
                  <a:pt x="389275" y="1364983"/>
                </a:lnTo>
                <a:lnTo>
                  <a:pt x="382529" y="1369750"/>
                </a:lnTo>
                <a:lnTo>
                  <a:pt x="376180" y="1374915"/>
                </a:lnTo>
                <a:lnTo>
                  <a:pt x="369038" y="1380079"/>
                </a:lnTo>
                <a:lnTo>
                  <a:pt x="363085" y="1386435"/>
                </a:lnTo>
                <a:lnTo>
                  <a:pt x="356736" y="1391996"/>
                </a:lnTo>
                <a:lnTo>
                  <a:pt x="350784" y="1398352"/>
                </a:lnTo>
                <a:lnTo>
                  <a:pt x="345229" y="1405106"/>
                </a:lnTo>
                <a:lnTo>
                  <a:pt x="339277" y="1411859"/>
                </a:lnTo>
                <a:lnTo>
                  <a:pt x="334118" y="1419406"/>
                </a:lnTo>
                <a:lnTo>
                  <a:pt x="329356" y="1426954"/>
                </a:lnTo>
                <a:lnTo>
                  <a:pt x="324594" y="1434899"/>
                </a:lnTo>
                <a:lnTo>
                  <a:pt x="320229" y="1443241"/>
                </a:lnTo>
                <a:lnTo>
                  <a:pt x="315865" y="1451981"/>
                </a:lnTo>
                <a:lnTo>
                  <a:pt x="311896" y="1461117"/>
                </a:lnTo>
                <a:lnTo>
                  <a:pt x="308325" y="1470651"/>
                </a:lnTo>
                <a:lnTo>
                  <a:pt x="304357" y="1482172"/>
                </a:lnTo>
                <a:lnTo>
                  <a:pt x="304357" y="1494486"/>
                </a:lnTo>
                <a:lnTo>
                  <a:pt x="303960" y="1538581"/>
                </a:lnTo>
                <a:lnTo>
                  <a:pt x="302770" y="1594196"/>
                </a:lnTo>
                <a:lnTo>
                  <a:pt x="301182" y="1649413"/>
                </a:lnTo>
                <a:lnTo>
                  <a:pt x="0" y="1649413"/>
                </a:lnTo>
                <a:lnTo>
                  <a:pt x="0" y="1625975"/>
                </a:lnTo>
                <a:lnTo>
                  <a:pt x="0" y="1599757"/>
                </a:lnTo>
                <a:lnTo>
                  <a:pt x="1190" y="1542951"/>
                </a:lnTo>
                <a:lnTo>
                  <a:pt x="2381" y="1488528"/>
                </a:lnTo>
                <a:lnTo>
                  <a:pt x="2778" y="1465487"/>
                </a:lnTo>
                <a:lnTo>
                  <a:pt x="2778" y="1446817"/>
                </a:lnTo>
                <a:lnTo>
                  <a:pt x="5159" y="1440858"/>
                </a:lnTo>
                <a:lnTo>
                  <a:pt x="7539" y="1435296"/>
                </a:lnTo>
                <a:lnTo>
                  <a:pt x="10317" y="1430132"/>
                </a:lnTo>
                <a:lnTo>
                  <a:pt x="13889" y="1425365"/>
                </a:lnTo>
                <a:lnTo>
                  <a:pt x="17063" y="1420598"/>
                </a:lnTo>
                <a:lnTo>
                  <a:pt x="20634" y="1416228"/>
                </a:lnTo>
                <a:lnTo>
                  <a:pt x="24206" y="1411859"/>
                </a:lnTo>
                <a:lnTo>
                  <a:pt x="28174" y="1407886"/>
                </a:lnTo>
                <a:lnTo>
                  <a:pt x="32142" y="1404311"/>
                </a:lnTo>
                <a:lnTo>
                  <a:pt x="36507" y="1400736"/>
                </a:lnTo>
                <a:lnTo>
                  <a:pt x="41269" y="1397558"/>
                </a:lnTo>
                <a:lnTo>
                  <a:pt x="46031" y="1394380"/>
                </a:lnTo>
                <a:lnTo>
                  <a:pt x="55951" y="1388421"/>
                </a:lnTo>
                <a:lnTo>
                  <a:pt x="66665" y="1382860"/>
                </a:lnTo>
                <a:lnTo>
                  <a:pt x="77379" y="1378093"/>
                </a:lnTo>
                <a:lnTo>
                  <a:pt x="88490" y="1373723"/>
                </a:lnTo>
                <a:lnTo>
                  <a:pt x="111902" y="1365381"/>
                </a:lnTo>
                <a:lnTo>
                  <a:pt x="135711" y="1356641"/>
                </a:lnTo>
                <a:lnTo>
                  <a:pt x="147218" y="1352669"/>
                </a:lnTo>
                <a:lnTo>
                  <a:pt x="158726" y="1347902"/>
                </a:lnTo>
                <a:lnTo>
                  <a:pt x="210312" y="1326053"/>
                </a:lnTo>
                <a:lnTo>
                  <a:pt x="263088" y="1303807"/>
                </a:lnTo>
                <a:lnTo>
                  <a:pt x="315071" y="1281164"/>
                </a:lnTo>
                <a:lnTo>
                  <a:pt x="366260" y="1259713"/>
                </a:lnTo>
                <a:lnTo>
                  <a:pt x="423401" y="1243823"/>
                </a:lnTo>
                <a:lnTo>
                  <a:pt x="428163" y="1240645"/>
                </a:lnTo>
                <a:lnTo>
                  <a:pt x="432131" y="1236672"/>
                </a:lnTo>
                <a:lnTo>
                  <a:pt x="436496" y="1231905"/>
                </a:lnTo>
                <a:lnTo>
                  <a:pt x="440464" y="1226741"/>
                </a:lnTo>
                <a:lnTo>
                  <a:pt x="444432" y="1220782"/>
                </a:lnTo>
                <a:lnTo>
                  <a:pt x="448401" y="1214426"/>
                </a:lnTo>
                <a:lnTo>
                  <a:pt x="456337" y="1201317"/>
                </a:lnTo>
                <a:lnTo>
                  <a:pt x="463480" y="1187016"/>
                </a:lnTo>
                <a:lnTo>
                  <a:pt x="469829" y="1173907"/>
                </a:lnTo>
                <a:lnTo>
                  <a:pt x="480543" y="1150470"/>
                </a:lnTo>
                <a:lnTo>
                  <a:pt x="507526" y="1143716"/>
                </a:lnTo>
                <a:lnTo>
                  <a:pt x="506336" y="1138155"/>
                </a:lnTo>
                <a:lnTo>
                  <a:pt x="504748" y="1132196"/>
                </a:lnTo>
                <a:lnTo>
                  <a:pt x="502764" y="1127429"/>
                </a:lnTo>
                <a:lnTo>
                  <a:pt x="500780" y="1123457"/>
                </a:lnTo>
                <a:lnTo>
                  <a:pt x="498399" y="1119484"/>
                </a:lnTo>
                <a:lnTo>
                  <a:pt x="496018" y="1115909"/>
                </a:lnTo>
                <a:lnTo>
                  <a:pt x="490860" y="1109950"/>
                </a:lnTo>
                <a:lnTo>
                  <a:pt x="485701" y="1103594"/>
                </a:lnTo>
                <a:lnTo>
                  <a:pt x="480146" y="1097636"/>
                </a:lnTo>
                <a:lnTo>
                  <a:pt x="477765" y="1094458"/>
                </a:lnTo>
                <a:lnTo>
                  <a:pt x="475384" y="1091280"/>
                </a:lnTo>
                <a:lnTo>
                  <a:pt x="473400" y="1087307"/>
                </a:lnTo>
                <a:lnTo>
                  <a:pt x="471813" y="1082937"/>
                </a:lnTo>
                <a:lnTo>
                  <a:pt x="461495" y="973694"/>
                </a:lnTo>
                <a:lnTo>
                  <a:pt x="461099" y="974091"/>
                </a:lnTo>
                <a:lnTo>
                  <a:pt x="460305" y="974091"/>
                </a:lnTo>
                <a:lnTo>
                  <a:pt x="457527" y="973694"/>
                </a:lnTo>
                <a:lnTo>
                  <a:pt x="448401" y="972105"/>
                </a:lnTo>
                <a:lnTo>
                  <a:pt x="438877" y="969324"/>
                </a:lnTo>
                <a:lnTo>
                  <a:pt x="435306" y="968133"/>
                </a:lnTo>
                <a:lnTo>
                  <a:pt x="433322" y="967338"/>
                </a:lnTo>
                <a:lnTo>
                  <a:pt x="430147" y="964557"/>
                </a:lnTo>
                <a:lnTo>
                  <a:pt x="426973" y="962174"/>
                </a:lnTo>
                <a:lnTo>
                  <a:pt x="424195" y="958996"/>
                </a:lnTo>
                <a:lnTo>
                  <a:pt x="421417" y="955818"/>
                </a:lnTo>
                <a:lnTo>
                  <a:pt x="419036" y="952243"/>
                </a:lnTo>
                <a:lnTo>
                  <a:pt x="416655" y="948270"/>
                </a:lnTo>
                <a:lnTo>
                  <a:pt x="414671" y="944298"/>
                </a:lnTo>
                <a:lnTo>
                  <a:pt x="412687" y="939928"/>
                </a:lnTo>
                <a:lnTo>
                  <a:pt x="409116" y="929997"/>
                </a:lnTo>
                <a:lnTo>
                  <a:pt x="406338" y="920066"/>
                </a:lnTo>
                <a:lnTo>
                  <a:pt x="403957" y="908943"/>
                </a:lnTo>
                <a:lnTo>
                  <a:pt x="401576" y="898217"/>
                </a:lnTo>
                <a:lnTo>
                  <a:pt x="399989" y="887094"/>
                </a:lnTo>
                <a:lnTo>
                  <a:pt x="398402" y="875574"/>
                </a:lnTo>
                <a:lnTo>
                  <a:pt x="396418" y="854122"/>
                </a:lnTo>
                <a:lnTo>
                  <a:pt x="394831" y="834260"/>
                </a:lnTo>
                <a:lnTo>
                  <a:pt x="393640" y="817576"/>
                </a:lnTo>
                <a:lnTo>
                  <a:pt x="393640" y="814795"/>
                </a:lnTo>
                <a:lnTo>
                  <a:pt x="394037" y="811617"/>
                </a:lnTo>
                <a:lnTo>
                  <a:pt x="395227" y="808439"/>
                </a:lnTo>
                <a:lnTo>
                  <a:pt x="396418" y="805261"/>
                </a:lnTo>
                <a:lnTo>
                  <a:pt x="399989" y="798905"/>
                </a:lnTo>
                <a:lnTo>
                  <a:pt x="403561" y="791755"/>
                </a:lnTo>
                <a:lnTo>
                  <a:pt x="407132" y="784604"/>
                </a:lnTo>
                <a:lnTo>
                  <a:pt x="408322" y="780234"/>
                </a:lnTo>
                <a:lnTo>
                  <a:pt x="409513" y="776262"/>
                </a:lnTo>
                <a:lnTo>
                  <a:pt x="410306" y="771495"/>
                </a:lnTo>
                <a:lnTo>
                  <a:pt x="410703" y="766331"/>
                </a:lnTo>
                <a:lnTo>
                  <a:pt x="410306" y="761166"/>
                </a:lnTo>
                <a:lnTo>
                  <a:pt x="409513" y="755605"/>
                </a:lnTo>
                <a:lnTo>
                  <a:pt x="406338" y="738126"/>
                </a:lnTo>
                <a:lnTo>
                  <a:pt x="403561" y="721839"/>
                </a:lnTo>
                <a:lnTo>
                  <a:pt x="401180" y="705552"/>
                </a:lnTo>
                <a:lnTo>
                  <a:pt x="399196" y="689662"/>
                </a:lnTo>
                <a:lnTo>
                  <a:pt x="397608" y="673772"/>
                </a:lnTo>
                <a:lnTo>
                  <a:pt x="397211" y="659074"/>
                </a:lnTo>
                <a:lnTo>
                  <a:pt x="396815" y="643978"/>
                </a:lnTo>
                <a:lnTo>
                  <a:pt x="396815" y="629677"/>
                </a:lnTo>
                <a:lnTo>
                  <a:pt x="397608" y="615774"/>
                </a:lnTo>
                <a:lnTo>
                  <a:pt x="398799" y="602267"/>
                </a:lnTo>
                <a:lnTo>
                  <a:pt x="400386" y="588761"/>
                </a:lnTo>
                <a:lnTo>
                  <a:pt x="402370" y="576446"/>
                </a:lnTo>
                <a:lnTo>
                  <a:pt x="404751" y="563734"/>
                </a:lnTo>
                <a:lnTo>
                  <a:pt x="407529" y="552214"/>
                </a:lnTo>
                <a:lnTo>
                  <a:pt x="410703" y="540297"/>
                </a:lnTo>
                <a:lnTo>
                  <a:pt x="414275" y="529571"/>
                </a:lnTo>
                <a:lnTo>
                  <a:pt x="418243" y="519242"/>
                </a:lnTo>
                <a:lnTo>
                  <a:pt x="422211" y="508914"/>
                </a:lnTo>
                <a:lnTo>
                  <a:pt x="426973" y="499380"/>
                </a:lnTo>
                <a:lnTo>
                  <a:pt x="432131" y="490243"/>
                </a:lnTo>
                <a:lnTo>
                  <a:pt x="437290" y="481504"/>
                </a:lnTo>
                <a:lnTo>
                  <a:pt x="442845" y="473162"/>
                </a:lnTo>
                <a:lnTo>
                  <a:pt x="448797" y="465614"/>
                </a:lnTo>
                <a:lnTo>
                  <a:pt x="454750" y="458066"/>
                </a:lnTo>
                <a:lnTo>
                  <a:pt x="461495" y="451710"/>
                </a:lnTo>
                <a:lnTo>
                  <a:pt x="468241" y="445752"/>
                </a:lnTo>
                <a:lnTo>
                  <a:pt x="474987" y="440190"/>
                </a:lnTo>
                <a:lnTo>
                  <a:pt x="482130" y="435026"/>
                </a:lnTo>
                <a:lnTo>
                  <a:pt x="490066" y="429862"/>
                </a:lnTo>
                <a:lnTo>
                  <a:pt x="497606" y="425889"/>
                </a:lnTo>
                <a:lnTo>
                  <a:pt x="505542" y="422711"/>
                </a:lnTo>
                <a:lnTo>
                  <a:pt x="513875" y="419533"/>
                </a:lnTo>
                <a:lnTo>
                  <a:pt x="538478" y="409999"/>
                </a:lnTo>
                <a:lnTo>
                  <a:pt x="553160" y="404438"/>
                </a:lnTo>
                <a:lnTo>
                  <a:pt x="568239" y="399273"/>
                </a:lnTo>
                <a:lnTo>
                  <a:pt x="584111" y="394506"/>
                </a:lnTo>
                <a:lnTo>
                  <a:pt x="601174" y="390137"/>
                </a:lnTo>
                <a:lnTo>
                  <a:pt x="618634" y="386562"/>
                </a:lnTo>
                <a:lnTo>
                  <a:pt x="627761" y="384973"/>
                </a:lnTo>
                <a:lnTo>
                  <a:pt x="636888" y="383384"/>
                </a:lnTo>
                <a:lnTo>
                  <a:pt x="646014" y="382589"/>
                </a:lnTo>
                <a:lnTo>
                  <a:pt x="655538" y="381795"/>
                </a:lnTo>
                <a:lnTo>
                  <a:pt x="665061" y="381397"/>
                </a:lnTo>
                <a:lnTo>
                  <a:pt x="674585" y="381000"/>
                </a:lnTo>
                <a:close/>
                <a:moveTo>
                  <a:pt x="1307704" y="0"/>
                </a:moveTo>
                <a:lnTo>
                  <a:pt x="1321601" y="0"/>
                </a:lnTo>
                <a:lnTo>
                  <a:pt x="1335100" y="0"/>
                </a:lnTo>
                <a:lnTo>
                  <a:pt x="1348997" y="1191"/>
                </a:lnTo>
                <a:lnTo>
                  <a:pt x="1362496" y="2381"/>
                </a:lnTo>
                <a:lnTo>
                  <a:pt x="1376790" y="4366"/>
                </a:lnTo>
                <a:lnTo>
                  <a:pt x="1390289" y="7144"/>
                </a:lnTo>
                <a:lnTo>
                  <a:pt x="1404583" y="10319"/>
                </a:lnTo>
                <a:lnTo>
                  <a:pt x="1418480" y="14684"/>
                </a:lnTo>
                <a:lnTo>
                  <a:pt x="1432773" y="19447"/>
                </a:lnTo>
                <a:lnTo>
                  <a:pt x="1446670" y="25003"/>
                </a:lnTo>
                <a:lnTo>
                  <a:pt x="1460566" y="31353"/>
                </a:lnTo>
                <a:lnTo>
                  <a:pt x="1474463" y="38497"/>
                </a:lnTo>
                <a:lnTo>
                  <a:pt x="1488757" y="46831"/>
                </a:lnTo>
                <a:lnTo>
                  <a:pt x="1525285" y="80963"/>
                </a:lnTo>
                <a:lnTo>
                  <a:pt x="1584841" y="90884"/>
                </a:lnTo>
                <a:lnTo>
                  <a:pt x="1590400" y="94853"/>
                </a:lnTo>
                <a:lnTo>
                  <a:pt x="1595958" y="99616"/>
                </a:lnTo>
                <a:lnTo>
                  <a:pt x="1600723" y="104775"/>
                </a:lnTo>
                <a:lnTo>
                  <a:pt x="1605487" y="110331"/>
                </a:lnTo>
                <a:lnTo>
                  <a:pt x="1609855" y="115888"/>
                </a:lnTo>
                <a:lnTo>
                  <a:pt x="1613825" y="122238"/>
                </a:lnTo>
                <a:lnTo>
                  <a:pt x="1617399" y="128984"/>
                </a:lnTo>
                <a:lnTo>
                  <a:pt x="1620575" y="134938"/>
                </a:lnTo>
                <a:lnTo>
                  <a:pt x="1626531" y="146447"/>
                </a:lnTo>
                <a:lnTo>
                  <a:pt x="1630898" y="156766"/>
                </a:lnTo>
                <a:lnTo>
                  <a:pt x="1634075" y="165894"/>
                </a:lnTo>
                <a:lnTo>
                  <a:pt x="1636854" y="177403"/>
                </a:lnTo>
                <a:lnTo>
                  <a:pt x="1639236" y="189309"/>
                </a:lnTo>
                <a:lnTo>
                  <a:pt x="1641619" y="200819"/>
                </a:lnTo>
                <a:lnTo>
                  <a:pt x="1643207" y="212725"/>
                </a:lnTo>
                <a:lnTo>
                  <a:pt x="1644795" y="223838"/>
                </a:lnTo>
                <a:lnTo>
                  <a:pt x="1646383" y="235347"/>
                </a:lnTo>
                <a:lnTo>
                  <a:pt x="1648368" y="258366"/>
                </a:lnTo>
                <a:lnTo>
                  <a:pt x="1649559" y="281781"/>
                </a:lnTo>
                <a:lnTo>
                  <a:pt x="1649957" y="304800"/>
                </a:lnTo>
                <a:lnTo>
                  <a:pt x="1649957" y="328613"/>
                </a:lnTo>
                <a:lnTo>
                  <a:pt x="1649559" y="352822"/>
                </a:lnTo>
                <a:lnTo>
                  <a:pt x="1648765" y="365919"/>
                </a:lnTo>
                <a:lnTo>
                  <a:pt x="1647177" y="385763"/>
                </a:lnTo>
                <a:lnTo>
                  <a:pt x="1642413" y="436959"/>
                </a:lnTo>
                <a:lnTo>
                  <a:pt x="1640427" y="464344"/>
                </a:lnTo>
                <a:lnTo>
                  <a:pt x="1638839" y="490141"/>
                </a:lnTo>
                <a:lnTo>
                  <a:pt x="1638442" y="501650"/>
                </a:lnTo>
                <a:lnTo>
                  <a:pt x="1638045" y="511969"/>
                </a:lnTo>
                <a:lnTo>
                  <a:pt x="1638442" y="521494"/>
                </a:lnTo>
                <a:lnTo>
                  <a:pt x="1638839" y="529034"/>
                </a:lnTo>
                <a:lnTo>
                  <a:pt x="1640030" y="538559"/>
                </a:lnTo>
                <a:lnTo>
                  <a:pt x="1642016" y="546497"/>
                </a:lnTo>
                <a:lnTo>
                  <a:pt x="1644001" y="553244"/>
                </a:lnTo>
                <a:lnTo>
                  <a:pt x="1646780" y="558800"/>
                </a:lnTo>
                <a:lnTo>
                  <a:pt x="1649559" y="563959"/>
                </a:lnTo>
                <a:lnTo>
                  <a:pt x="1653133" y="569516"/>
                </a:lnTo>
                <a:lnTo>
                  <a:pt x="1656706" y="576659"/>
                </a:lnTo>
                <a:lnTo>
                  <a:pt x="1661074" y="584597"/>
                </a:lnTo>
                <a:lnTo>
                  <a:pt x="1664250" y="592534"/>
                </a:lnTo>
                <a:lnTo>
                  <a:pt x="1667029" y="600869"/>
                </a:lnTo>
                <a:lnTo>
                  <a:pt x="1669412" y="609600"/>
                </a:lnTo>
                <a:lnTo>
                  <a:pt x="1671397" y="618331"/>
                </a:lnTo>
                <a:lnTo>
                  <a:pt x="1672588" y="627459"/>
                </a:lnTo>
                <a:lnTo>
                  <a:pt x="1673382" y="636984"/>
                </a:lnTo>
                <a:lnTo>
                  <a:pt x="1673779" y="646113"/>
                </a:lnTo>
                <a:lnTo>
                  <a:pt x="1674176" y="655241"/>
                </a:lnTo>
                <a:lnTo>
                  <a:pt x="1673779" y="665163"/>
                </a:lnTo>
                <a:lnTo>
                  <a:pt x="1673382" y="674291"/>
                </a:lnTo>
                <a:lnTo>
                  <a:pt x="1671794" y="692547"/>
                </a:lnTo>
                <a:lnTo>
                  <a:pt x="1669412" y="710009"/>
                </a:lnTo>
                <a:lnTo>
                  <a:pt x="1666632" y="726678"/>
                </a:lnTo>
                <a:lnTo>
                  <a:pt x="1664647" y="735806"/>
                </a:lnTo>
                <a:lnTo>
                  <a:pt x="1662662" y="745728"/>
                </a:lnTo>
                <a:lnTo>
                  <a:pt x="1659883" y="755650"/>
                </a:lnTo>
                <a:lnTo>
                  <a:pt x="1656706" y="765572"/>
                </a:lnTo>
                <a:lnTo>
                  <a:pt x="1653133" y="775891"/>
                </a:lnTo>
                <a:lnTo>
                  <a:pt x="1649162" y="785416"/>
                </a:lnTo>
                <a:lnTo>
                  <a:pt x="1644795" y="793750"/>
                </a:lnTo>
                <a:lnTo>
                  <a:pt x="1642413" y="798116"/>
                </a:lnTo>
                <a:lnTo>
                  <a:pt x="1639633" y="802084"/>
                </a:lnTo>
                <a:lnTo>
                  <a:pt x="1636854" y="805656"/>
                </a:lnTo>
                <a:lnTo>
                  <a:pt x="1633678" y="808831"/>
                </a:lnTo>
                <a:lnTo>
                  <a:pt x="1630104" y="811609"/>
                </a:lnTo>
                <a:lnTo>
                  <a:pt x="1626531" y="814388"/>
                </a:lnTo>
                <a:lnTo>
                  <a:pt x="1618193" y="818753"/>
                </a:lnTo>
                <a:lnTo>
                  <a:pt x="1610252" y="823119"/>
                </a:lnTo>
                <a:lnTo>
                  <a:pt x="1602311" y="827881"/>
                </a:lnTo>
                <a:lnTo>
                  <a:pt x="1598341" y="830263"/>
                </a:lnTo>
                <a:lnTo>
                  <a:pt x="1593973" y="832644"/>
                </a:lnTo>
                <a:lnTo>
                  <a:pt x="1590797" y="835819"/>
                </a:lnTo>
                <a:lnTo>
                  <a:pt x="1587223" y="838994"/>
                </a:lnTo>
                <a:lnTo>
                  <a:pt x="1584444" y="842963"/>
                </a:lnTo>
                <a:lnTo>
                  <a:pt x="1581665" y="846931"/>
                </a:lnTo>
                <a:lnTo>
                  <a:pt x="1578489" y="854075"/>
                </a:lnTo>
                <a:lnTo>
                  <a:pt x="1576106" y="860822"/>
                </a:lnTo>
                <a:lnTo>
                  <a:pt x="1574121" y="867966"/>
                </a:lnTo>
                <a:lnTo>
                  <a:pt x="1572533" y="875506"/>
                </a:lnTo>
                <a:lnTo>
                  <a:pt x="1571342" y="883444"/>
                </a:lnTo>
                <a:lnTo>
                  <a:pt x="1570151" y="890984"/>
                </a:lnTo>
                <a:lnTo>
                  <a:pt x="1568959" y="906859"/>
                </a:lnTo>
                <a:lnTo>
                  <a:pt x="1568165" y="923131"/>
                </a:lnTo>
                <a:lnTo>
                  <a:pt x="1566974" y="939006"/>
                </a:lnTo>
                <a:lnTo>
                  <a:pt x="1565783" y="946944"/>
                </a:lnTo>
                <a:lnTo>
                  <a:pt x="1564989" y="954484"/>
                </a:lnTo>
                <a:lnTo>
                  <a:pt x="1563401" y="961628"/>
                </a:lnTo>
                <a:lnTo>
                  <a:pt x="1561415" y="969169"/>
                </a:lnTo>
                <a:lnTo>
                  <a:pt x="1558636" y="976709"/>
                </a:lnTo>
                <a:lnTo>
                  <a:pt x="1555460" y="983456"/>
                </a:lnTo>
                <a:lnTo>
                  <a:pt x="1551887" y="989409"/>
                </a:lnTo>
                <a:lnTo>
                  <a:pt x="1548313" y="995363"/>
                </a:lnTo>
                <a:lnTo>
                  <a:pt x="1544343" y="1000522"/>
                </a:lnTo>
                <a:lnTo>
                  <a:pt x="1539578" y="1005284"/>
                </a:lnTo>
                <a:lnTo>
                  <a:pt x="1531637" y="1014809"/>
                </a:lnTo>
                <a:lnTo>
                  <a:pt x="1527667" y="1019969"/>
                </a:lnTo>
                <a:lnTo>
                  <a:pt x="1524093" y="1025525"/>
                </a:lnTo>
                <a:lnTo>
                  <a:pt x="1520520" y="1031081"/>
                </a:lnTo>
                <a:lnTo>
                  <a:pt x="1517741" y="1037431"/>
                </a:lnTo>
                <a:lnTo>
                  <a:pt x="1514961" y="1044178"/>
                </a:lnTo>
                <a:lnTo>
                  <a:pt x="1512976" y="1052513"/>
                </a:lnTo>
                <a:lnTo>
                  <a:pt x="1510991" y="1061244"/>
                </a:lnTo>
                <a:lnTo>
                  <a:pt x="1510197" y="1070769"/>
                </a:lnTo>
                <a:lnTo>
                  <a:pt x="1561415" y="1078309"/>
                </a:lnTo>
                <a:lnTo>
                  <a:pt x="1576900" y="1111250"/>
                </a:lnTo>
                <a:lnTo>
                  <a:pt x="1585635" y="1129903"/>
                </a:lnTo>
                <a:lnTo>
                  <a:pt x="1596355" y="1149350"/>
                </a:lnTo>
                <a:lnTo>
                  <a:pt x="1601517" y="1158478"/>
                </a:lnTo>
                <a:lnTo>
                  <a:pt x="1606679" y="1168003"/>
                </a:lnTo>
                <a:lnTo>
                  <a:pt x="1612237" y="1176734"/>
                </a:lnTo>
                <a:lnTo>
                  <a:pt x="1617796" y="1184672"/>
                </a:lnTo>
                <a:lnTo>
                  <a:pt x="1624149" y="1192609"/>
                </a:lnTo>
                <a:lnTo>
                  <a:pt x="1629707" y="1198959"/>
                </a:lnTo>
                <a:lnTo>
                  <a:pt x="1635663" y="1204516"/>
                </a:lnTo>
                <a:lnTo>
                  <a:pt x="1641619" y="1209278"/>
                </a:lnTo>
                <a:lnTo>
                  <a:pt x="1721821" y="1231106"/>
                </a:lnTo>
                <a:lnTo>
                  <a:pt x="1793687" y="1261269"/>
                </a:lnTo>
                <a:lnTo>
                  <a:pt x="1867537" y="1292622"/>
                </a:lnTo>
                <a:lnTo>
                  <a:pt x="1941387" y="1324372"/>
                </a:lnTo>
                <a:lnTo>
                  <a:pt x="2013649" y="1354931"/>
                </a:lnTo>
                <a:lnTo>
                  <a:pt x="2029531" y="1361678"/>
                </a:lnTo>
                <a:lnTo>
                  <a:pt x="2046207" y="1367631"/>
                </a:lnTo>
                <a:lnTo>
                  <a:pt x="2079161" y="1379141"/>
                </a:lnTo>
                <a:lnTo>
                  <a:pt x="2095440" y="1385094"/>
                </a:lnTo>
                <a:lnTo>
                  <a:pt x="2112116" y="1391444"/>
                </a:lnTo>
                <a:lnTo>
                  <a:pt x="2127998" y="1397397"/>
                </a:lnTo>
                <a:lnTo>
                  <a:pt x="2143085" y="1404144"/>
                </a:lnTo>
                <a:lnTo>
                  <a:pt x="2150232" y="1407716"/>
                </a:lnTo>
                <a:lnTo>
                  <a:pt x="2157776" y="1411684"/>
                </a:lnTo>
                <a:lnTo>
                  <a:pt x="2164923" y="1416050"/>
                </a:lnTo>
                <a:lnTo>
                  <a:pt x="2171673" y="1420019"/>
                </a:lnTo>
                <a:lnTo>
                  <a:pt x="2178423" y="1424384"/>
                </a:lnTo>
                <a:lnTo>
                  <a:pt x="2184775" y="1429147"/>
                </a:lnTo>
                <a:lnTo>
                  <a:pt x="2191128" y="1433909"/>
                </a:lnTo>
                <a:lnTo>
                  <a:pt x="2196687" y="1439069"/>
                </a:lnTo>
                <a:lnTo>
                  <a:pt x="2202245" y="1445022"/>
                </a:lnTo>
                <a:lnTo>
                  <a:pt x="2207804" y="1450578"/>
                </a:lnTo>
                <a:lnTo>
                  <a:pt x="2212965" y="1456928"/>
                </a:lnTo>
                <a:lnTo>
                  <a:pt x="2217333" y="1463278"/>
                </a:lnTo>
                <a:lnTo>
                  <a:pt x="2221700" y="1470422"/>
                </a:lnTo>
                <a:lnTo>
                  <a:pt x="2225274" y="1477566"/>
                </a:lnTo>
                <a:lnTo>
                  <a:pt x="2228847" y="1485503"/>
                </a:lnTo>
                <a:lnTo>
                  <a:pt x="2232023" y="1493441"/>
                </a:lnTo>
                <a:lnTo>
                  <a:pt x="2232023" y="1519634"/>
                </a:lnTo>
                <a:lnTo>
                  <a:pt x="2232817" y="1552178"/>
                </a:lnTo>
                <a:lnTo>
                  <a:pt x="2234406" y="1628378"/>
                </a:lnTo>
                <a:lnTo>
                  <a:pt x="2235597" y="1668859"/>
                </a:lnTo>
                <a:lnTo>
                  <a:pt x="2236391" y="1708150"/>
                </a:lnTo>
                <a:lnTo>
                  <a:pt x="2236788" y="1745059"/>
                </a:lnTo>
                <a:lnTo>
                  <a:pt x="2236391" y="1778000"/>
                </a:lnTo>
                <a:lnTo>
                  <a:pt x="374650" y="1778000"/>
                </a:lnTo>
                <a:lnTo>
                  <a:pt x="374650" y="1745059"/>
                </a:lnTo>
                <a:lnTo>
                  <a:pt x="374650" y="1708150"/>
                </a:lnTo>
                <a:lnTo>
                  <a:pt x="375444" y="1668859"/>
                </a:lnTo>
                <a:lnTo>
                  <a:pt x="376238" y="1628378"/>
                </a:lnTo>
                <a:lnTo>
                  <a:pt x="377826" y="1552178"/>
                </a:lnTo>
                <a:lnTo>
                  <a:pt x="378620" y="1519634"/>
                </a:lnTo>
                <a:lnTo>
                  <a:pt x="379017" y="1493441"/>
                </a:lnTo>
                <a:lnTo>
                  <a:pt x="381797" y="1485503"/>
                </a:lnTo>
                <a:lnTo>
                  <a:pt x="385370" y="1477566"/>
                </a:lnTo>
                <a:lnTo>
                  <a:pt x="389341" y="1470422"/>
                </a:lnTo>
                <a:lnTo>
                  <a:pt x="393311" y="1463278"/>
                </a:lnTo>
                <a:lnTo>
                  <a:pt x="398076" y="1456928"/>
                </a:lnTo>
                <a:lnTo>
                  <a:pt x="403237" y="1450578"/>
                </a:lnTo>
                <a:lnTo>
                  <a:pt x="408399" y="1445022"/>
                </a:lnTo>
                <a:lnTo>
                  <a:pt x="413957" y="1439069"/>
                </a:lnTo>
                <a:lnTo>
                  <a:pt x="419516" y="1433909"/>
                </a:lnTo>
                <a:lnTo>
                  <a:pt x="425869" y="1429147"/>
                </a:lnTo>
                <a:lnTo>
                  <a:pt x="432618" y="1424384"/>
                </a:lnTo>
                <a:lnTo>
                  <a:pt x="438971" y="1420019"/>
                </a:lnTo>
                <a:lnTo>
                  <a:pt x="445721" y="1416050"/>
                </a:lnTo>
                <a:lnTo>
                  <a:pt x="452868" y="1411684"/>
                </a:lnTo>
                <a:lnTo>
                  <a:pt x="460412" y="1407716"/>
                </a:lnTo>
                <a:lnTo>
                  <a:pt x="467558" y="1404144"/>
                </a:lnTo>
                <a:lnTo>
                  <a:pt x="482646" y="1397397"/>
                </a:lnTo>
                <a:lnTo>
                  <a:pt x="498925" y="1391444"/>
                </a:lnTo>
                <a:lnTo>
                  <a:pt x="515204" y="1385094"/>
                </a:lnTo>
                <a:lnTo>
                  <a:pt x="531483" y="1379141"/>
                </a:lnTo>
                <a:lnTo>
                  <a:pt x="564437" y="1367631"/>
                </a:lnTo>
                <a:lnTo>
                  <a:pt x="581113" y="1361678"/>
                </a:lnTo>
                <a:lnTo>
                  <a:pt x="597392" y="1354931"/>
                </a:lnTo>
                <a:lnTo>
                  <a:pt x="669257" y="1324372"/>
                </a:lnTo>
                <a:lnTo>
                  <a:pt x="743504" y="1292622"/>
                </a:lnTo>
                <a:lnTo>
                  <a:pt x="817354" y="1261269"/>
                </a:lnTo>
                <a:lnTo>
                  <a:pt x="888822" y="1231106"/>
                </a:lnTo>
                <a:lnTo>
                  <a:pt x="969025" y="1209278"/>
                </a:lnTo>
                <a:lnTo>
                  <a:pt x="974981" y="1204516"/>
                </a:lnTo>
                <a:lnTo>
                  <a:pt x="980937" y="1198959"/>
                </a:lnTo>
                <a:lnTo>
                  <a:pt x="986892" y="1192609"/>
                </a:lnTo>
                <a:lnTo>
                  <a:pt x="992848" y="1184672"/>
                </a:lnTo>
                <a:lnTo>
                  <a:pt x="998407" y="1176734"/>
                </a:lnTo>
                <a:lnTo>
                  <a:pt x="1003965" y="1168003"/>
                </a:lnTo>
                <a:lnTo>
                  <a:pt x="1009524" y="1158478"/>
                </a:lnTo>
                <a:lnTo>
                  <a:pt x="1015083" y="1149350"/>
                </a:lnTo>
                <a:lnTo>
                  <a:pt x="1025009" y="1129903"/>
                </a:lnTo>
                <a:lnTo>
                  <a:pt x="1034141" y="1111250"/>
                </a:lnTo>
                <a:lnTo>
                  <a:pt x="1049228" y="1078309"/>
                </a:lnTo>
                <a:lnTo>
                  <a:pt x="1087345" y="1068784"/>
                </a:lnTo>
                <a:lnTo>
                  <a:pt x="1085359" y="1060450"/>
                </a:lnTo>
                <a:lnTo>
                  <a:pt x="1082977" y="1053306"/>
                </a:lnTo>
                <a:lnTo>
                  <a:pt x="1080595" y="1046163"/>
                </a:lnTo>
                <a:lnTo>
                  <a:pt x="1077419" y="1040209"/>
                </a:lnTo>
                <a:lnTo>
                  <a:pt x="1074242" y="1034653"/>
                </a:lnTo>
                <a:lnTo>
                  <a:pt x="1071066" y="1029891"/>
                </a:lnTo>
                <a:lnTo>
                  <a:pt x="1067492" y="1025525"/>
                </a:lnTo>
                <a:lnTo>
                  <a:pt x="1063125" y="1020763"/>
                </a:lnTo>
                <a:lnTo>
                  <a:pt x="1055978" y="1012825"/>
                </a:lnTo>
                <a:lnTo>
                  <a:pt x="1048434" y="1004491"/>
                </a:lnTo>
                <a:lnTo>
                  <a:pt x="1045258" y="1000125"/>
                </a:lnTo>
                <a:lnTo>
                  <a:pt x="1042082" y="995363"/>
                </a:lnTo>
                <a:lnTo>
                  <a:pt x="1038905" y="989409"/>
                </a:lnTo>
                <a:lnTo>
                  <a:pt x="1036523" y="983456"/>
                </a:lnTo>
                <a:lnTo>
                  <a:pt x="1022229" y="830659"/>
                </a:lnTo>
                <a:lnTo>
                  <a:pt x="1021832" y="831056"/>
                </a:lnTo>
                <a:lnTo>
                  <a:pt x="1020641" y="831056"/>
                </a:lnTo>
                <a:lnTo>
                  <a:pt x="1016671" y="830659"/>
                </a:lnTo>
                <a:lnTo>
                  <a:pt x="1010715" y="829469"/>
                </a:lnTo>
                <a:lnTo>
                  <a:pt x="1003965" y="828278"/>
                </a:lnTo>
                <a:lnTo>
                  <a:pt x="990863" y="824309"/>
                </a:lnTo>
                <a:lnTo>
                  <a:pt x="985701" y="822325"/>
                </a:lnTo>
                <a:lnTo>
                  <a:pt x="982525" y="821134"/>
                </a:lnTo>
                <a:lnTo>
                  <a:pt x="978157" y="817959"/>
                </a:lnTo>
                <a:lnTo>
                  <a:pt x="973790" y="814388"/>
                </a:lnTo>
                <a:lnTo>
                  <a:pt x="969819" y="810419"/>
                </a:lnTo>
                <a:lnTo>
                  <a:pt x="966246" y="805656"/>
                </a:lnTo>
                <a:lnTo>
                  <a:pt x="962673" y="800497"/>
                </a:lnTo>
                <a:lnTo>
                  <a:pt x="959496" y="794941"/>
                </a:lnTo>
                <a:lnTo>
                  <a:pt x="956717" y="788988"/>
                </a:lnTo>
                <a:lnTo>
                  <a:pt x="953541" y="783034"/>
                </a:lnTo>
                <a:lnTo>
                  <a:pt x="951158" y="776684"/>
                </a:lnTo>
                <a:lnTo>
                  <a:pt x="948776" y="769541"/>
                </a:lnTo>
                <a:lnTo>
                  <a:pt x="944409" y="755253"/>
                </a:lnTo>
                <a:lnTo>
                  <a:pt x="941232" y="740172"/>
                </a:lnTo>
                <a:lnTo>
                  <a:pt x="938056" y="724694"/>
                </a:lnTo>
                <a:lnTo>
                  <a:pt x="935674" y="708819"/>
                </a:lnTo>
                <a:lnTo>
                  <a:pt x="934085" y="693341"/>
                </a:lnTo>
                <a:lnTo>
                  <a:pt x="932497" y="677466"/>
                </a:lnTo>
                <a:lnTo>
                  <a:pt x="931306" y="662781"/>
                </a:lnTo>
                <a:lnTo>
                  <a:pt x="929321" y="635000"/>
                </a:lnTo>
                <a:lnTo>
                  <a:pt x="926939" y="611981"/>
                </a:lnTo>
                <a:lnTo>
                  <a:pt x="926939" y="607616"/>
                </a:lnTo>
                <a:lnTo>
                  <a:pt x="927733" y="603250"/>
                </a:lnTo>
                <a:lnTo>
                  <a:pt x="929321" y="598884"/>
                </a:lnTo>
                <a:lnTo>
                  <a:pt x="931306" y="594519"/>
                </a:lnTo>
                <a:lnTo>
                  <a:pt x="935674" y="585391"/>
                </a:lnTo>
                <a:lnTo>
                  <a:pt x="940835" y="575866"/>
                </a:lnTo>
                <a:lnTo>
                  <a:pt x="943217" y="570706"/>
                </a:lnTo>
                <a:lnTo>
                  <a:pt x="945600" y="565150"/>
                </a:lnTo>
                <a:lnTo>
                  <a:pt x="947585" y="559594"/>
                </a:lnTo>
                <a:lnTo>
                  <a:pt x="949173" y="553641"/>
                </a:lnTo>
                <a:lnTo>
                  <a:pt x="950364" y="547291"/>
                </a:lnTo>
                <a:lnTo>
                  <a:pt x="950761" y="539750"/>
                </a:lnTo>
                <a:lnTo>
                  <a:pt x="950364" y="532606"/>
                </a:lnTo>
                <a:lnTo>
                  <a:pt x="949173" y="524669"/>
                </a:lnTo>
                <a:lnTo>
                  <a:pt x="944409" y="500856"/>
                </a:lnTo>
                <a:lnTo>
                  <a:pt x="940438" y="477441"/>
                </a:lnTo>
                <a:lnTo>
                  <a:pt x="937262" y="454422"/>
                </a:lnTo>
                <a:lnTo>
                  <a:pt x="934880" y="432197"/>
                </a:lnTo>
                <a:lnTo>
                  <a:pt x="933291" y="410766"/>
                </a:lnTo>
                <a:lnTo>
                  <a:pt x="932100" y="389334"/>
                </a:lnTo>
                <a:lnTo>
                  <a:pt x="931703" y="368300"/>
                </a:lnTo>
                <a:lnTo>
                  <a:pt x="932100" y="348059"/>
                </a:lnTo>
                <a:lnTo>
                  <a:pt x="932894" y="328613"/>
                </a:lnTo>
                <a:lnTo>
                  <a:pt x="934483" y="309563"/>
                </a:lnTo>
                <a:lnTo>
                  <a:pt x="936468" y="290909"/>
                </a:lnTo>
                <a:lnTo>
                  <a:pt x="939247" y="273447"/>
                </a:lnTo>
                <a:lnTo>
                  <a:pt x="942423" y="255984"/>
                </a:lnTo>
                <a:lnTo>
                  <a:pt x="946394" y="239713"/>
                </a:lnTo>
                <a:lnTo>
                  <a:pt x="950761" y="223441"/>
                </a:lnTo>
                <a:lnTo>
                  <a:pt x="956320" y="207566"/>
                </a:lnTo>
                <a:lnTo>
                  <a:pt x="961482" y="193278"/>
                </a:lnTo>
                <a:lnTo>
                  <a:pt x="967437" y="178991"/>
                </a:lnTo>
                <a:lnTo>
                  <a:pt x="973790" y="165497"/>
                </a:lnTo>
                <a:lnTo>
                  <a:pt x="980937" y="152400"/>
                </a:lnTo>
                <a:lnTo>
                  <a:pt x="988481" y="140494"/>
                </a:lnTo>
                <a:lnTo>
                  <a:pt x="996421" y="129381"/>
                </a:lnTo>
                <a:lnTo>
                  <a:pt x="1004362" y="118269"/>
                </a:lnTo>
                <a:lnTo>
                  <a:pt x="1013494" y="108347"/>
                </a:lnTo>
                <a:lnTo>
                  <a:pt x="1022229" y="99219"/>
                </a:lnTo>
                <a:lnTo>
                  <a:pt x="1031758" y="90091"/>
                </a:lnTo>
                <a:lnTo>
                  <a:pt x="1041685" y="82550"/>
                </a:lnTo>
                <a:lnTo>
                  <a:pt x="1051611" y="75406"/>
                </a:lnTo>
                <a:lnTo>
                  <a:pt x="1061934" y="68659"/>
                </a:lnTo>
                <a:lnTo>
                  <a:pt x="1073051" y="63103"/>
                </a:lnTo>
                <a:lnTo>
                  <a:pt x="1084168" y="58341"/>
                </a:lnTo>
                <a:lnTo>
                  <a:pt x="1095683" y="53975"/>
                </a:lnTo>
                <a:lnTo>
                  <a:pt x="1112358" y="47228"/>
                </a:lnTo>
                <a:lnTo>
                  <a:pt x="1131019" y="40084"/>
                </a:lnTo>
                <a:lnTo>
                  <a:pt x="1150872" y="32544"/>
                </a:lnTo>
                <a:lnTo>
                  <a:pt x="1171915" y="25400"/>
                </a:lnTo>
                <a:lnTo>
                  <a:pt x="1194547" y="18653"/>
                </a:lnTo>
                <a:lnTo>
                  <a:pt x="1206458" y="15875"/>
                </a:lnTo>
                <a:lnTo>
                  <a:pt x="1218369" y="12303"/>
                </a:lnTo>
                <a:lnTo>
                  <a:pt x="1230281" y="9525"/>
                </a:lnTo>
                <a:lnTo>
                  <a:pt x="1242986" y="7144"/>
                </a:lnTo>
                <a:lnTo>
                  <a:pt x="1255294" y="5159"/>
                </a:lnTo>
                <a:lnTo>
                  <a:pt x="1268397" y="3175"/>
                </a:lnTo>
                <a:lnTo>
                  <a:pt x="1281102" y="1588"/>
                </a:lnTo>
                <a:lnTo>
                  <a:pt x="1294602" y="794"/>
                </a:lnTo>
                <a:lnTo>
                  <a:pt x="1307704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0" name="KSO_Shape"/>
          <p:cNvSpPr/>
          <p:nvPr/>
        </p:nvSpPr>
        <p:spPr bwMode="auto">
          <a:xfrm>
            <a:off x="10023175" y="4232342"/>
            <a:ext cx="521066" cy="521066"/>
          </a:xfrm>
          <a:custGeom>
            <a:avLst/>
            <a:gdLst>
              <a:gd name="T0" fmla="*/ 1619048 w 3279"/>
              <a:gd name="T1" fmla="*/ 0 h 3280"/>
              <a:gd name="T2" fmla="*/ 179955 w 3279"/>
              <a:gd name="T3" fmla="*/ 0 h 3280"/>
              <a:gd name="T4" fmla="*/ 0 w 3279"/>
              <a:gd name="T5" fmla="*/ 180040 h 3280"/>
              <a:gd name="T6" fmla="*/ 0 w 3279"/>
              <a:gd name="T7" fmla="*/ 1620357 h 3280"/>
              <a:gd name="T8" fmla="*/ 179955 w 3279"/>
              <a:gd name="T9" fmla="*/ 1800397 h 3280"/>
              <a:gd name="T10" fmla="*/ 1619048 w 3279"/>
              <a:gd name="T11" fmla="*/ 1800397 h 3280"/>
              <a:gd name="T12" fmla="*/ 1799003 w 3279"/>
              <a:gd name="T13" fmla="*/ 1620357 h 3280"/>
              <a:gd name="T14" fmla="*/ 1799003 w 3279"/>
              <a:gd name="T15" fmla="*/ 180040 h 3280"/>
              <a:gd name="T16" fmla="*/ 1619048 w 3279"/>
              <a:gd name="T17" fmla="*/ 0 h 3280"/>
              <a:gd name="T18" fmla="*/ 1690920 w 3279"/>
              <a:gd name="T19" fmla="*/ 1512224 h 3280"/>
              <a:gd name="T20" fmla="*/ 1511514 w 3279"/>
              <a:gd name="T21" fmla="*/ 1692263 h 3280"/>
              <a:gd name="T22" fmla="*/ 287489 w 3279"/>
              <a:gd name="T23" fmla="*/ 1692263 h 3280"/>
              <a:gd name="T24" fmla="*/ 108083 w 3279"/>
              <a:gd name="T25" fmla="*/ 1512224 h 3280"/>
              <a:gd name="T26" fmla="*/ 108083 w 3279"/>
              <a:gd name="T27" fmla="*/ 720159 h 3280"/>
              <a:gd name="T28" fmla="*/ 179955 w 3279"/>
              <a:gd name="T29" fmla="*/ 720159 h 3280"/>
              <a:gd name="T30" fmla="*/ 179955 w 3279"/>
              <a:gd name="T31" fmla="*/ 108134 h 3280"/>
              <a:gd name="T32" fmla="*/ 251828 w 3279"/>
              <a:gd name="T33" fmla="*/ 108134 h 3280"/>
              <a:gd name="T34" fmla="*/ 251828 w 3279"/>
              <a:gd name="T35" fmla="*/ 720159 h 3280"/>
              <a:gd name="T36" fmla="*/ 323700 w 3279"/>
              <a:gd name="T37" fmla="*/ 720159 h 3280"/>
              <a:gd name="T38" fmla="*/ 323700 w 3279"/>
              <a:gd name="T39" fmla="*/ 108134 h 3280"/>
              <a:gd name="T40" fmla="*/ 395572 w 3279"/>
              <a:gd name="T41" fmla="*/ 108134 h 3280"/>
              <a:gd name="T42" fmla="*/ 395572 w 3279"/>
              <a:gd name="T43" fmla="*/ 648802 h 3280"/>
              <a:gd name="T44" fmla="*/ 467445 w 3279"/>
              <a:gd name="T45" fmla="*/ 572504 h 3280"/>
              <a:gd name="T46" fmla="*/ 467445 w 3279"/>
              <a:gd name="T47" fmla="*/ 108134 h 3280"/>
              <a:gd name="T48" fmla="*/ 539865 w 3279"/>
              <a:gd name="T49" fmla="*/ 108134 h 3280"/>
              <a:gd name="T50" fmla="*/ 539865 w 3279"/>
              <a:gd name="T51" fmla="*/ 515419 h 3280"/>
              <a:gd name="T52" fmla="*/ 914589 w 3279"/>
              <a:gd name="T53" fmla="*/ 398503 h 3280"/>
              <a:gd name="T54" fmla="*/ 1484081 w 3279"/>
              <a:gd name="T55" fmla="*/ 720159 h 3280"/>
              <a:gd name="T56" fmla="*/ 1690920 w 3279"/>
              <a:gd name="T57" fmla="*/ 720159 h 3280"/>
              <a:gd name="T58" fmla="*/ 1690920 w 3279"/>
              <a:gd name="T59" fmla="*/ 1512224 h 3280"/>
              <a:gd name="T60" fmla="*/ 1690920 w 3279"/>
              <a:gd name="T61" fmla="*/ 288173 h 3280"/>
              <a:gd name="T62" fmla="*/ 1583386 w 3279"/>
              <a:gd name="T63" fmla="*/ 396307 h 3280"/>
              <a:gd name="T64" fmla="*/ 1394104 w 3279"/>
              <a:gd name="T65" fmla="*/ 396307 h 3280"/>
              <a:gd name="T66" fmla="*/ 1286021 w 3279"/>
              <a:gd name="T67" fmla="*/ 288173 h 3280"/>
              <a:gd name="T68" fmla="*/ 1286021 w 3279"/>
              <a:gd name="T69" fmla="*/ 216267 h 3280"/>
              <a:gd name="T70" fmla="*/ 1394104 w 3279"/>
              <a:gd name="T71" fmla="*/ 108134 h 3280"/>
              <a:gd name="T72" fmla="*/ 1583386 w 3279"/>
              <a:gd name="T73" fmla="*/ 108134 h 3280"/>
              <a:gd name="T74" fmla="*/ 1690920 w 3279"/>
              <a:gd name="T75" fmla="*/ 216267 h 3280"/>
              <a:gd name="T76" fmla="*/ 1690920 w 3279"/>
              <a:gd name="T77" fmla="*/ 288173 h 3280"/>
              <a:gd name="T78" fmla="*/ 910200 w 3279"/>
              <a:gd name="T79" fmla="*/ 777793 h 3280"/>
              <a:gd name="T80" fmla="*/ 626003 w 3279"/>
              <a:gd name="T81" fmla="*/ 1062124 h 3280"/>
              <a:gd name="T82" fmla="*/ 910200 w 3279"/>
              <a:gd name="T83" fmla="*/ 1346455 h 3280"/>
              <a:gd name="T84" fmla="*/ 1194398 w 3279"/>
              <a:gd name="T85" fmla="*/ 1062124 h 3280"/>
              <a:gd name="T86" fmla="*/ 910200 w 3279"/>
              <a:gd name="T87" fmla="*/ 777793 h 3280"/>
              <a:gd name="T88" fmla="*/ 910200 w 3279"/>
              <a:gd name="T89" fmla="*/ 529141 h 3280"/>
              <a:gd name="T90" fmla="*/ 385148 w 3279"/>
              <a:gd name="T91" fmla="*/ 1054989 h 3280"/>
              <a:gd name="T92" fmla="*/ 910200 w 3279"/>
              <a:gd name="T93" fmla="*/ 1580836 h 3280"/>
              <a:gd name="T94" fmla="*/ 1435801 w 3279"/>
              <a:gd name="T95" fmla="*/ 1054989 h 3280"/>
              <a:gd name="T96" fmla="*/ 910200 w 3279"/>
              <a:gd name="T97" fmla="*/ 529141 h 3280"/>
              <a:gd name="T98" fmla="*/ 910200 w 3279"/>
              <a:gd name="T99" fmla="*/ 1450747 h 3280"/>
              <a:gd name="T100" fmla="*/ 514628 w 3279"/>
              <a:gd name="T101" fmla="*/ 1054989 h 3280"/>
              <a:gd name="T102" fmla="*/ 910200 w 3279"/>
              <a:gd name="T103" fmla="*/ 659231 h 3280"/>
              <a:gd name="T104" fmla="*/ 1305772 w 3279"/>
              <a:gd name="T105" fmla="*/ 1054989 h 3280"/>
              <a:gd name="T106" fmla="*/ 910200 w 3279"/>
              <a:gd name="T107" fmla="*/ 1450747 h 328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279" h="3280">
                <a:moveTo>
                  <a:pt x="2951" y="0"/>
                </a:moveTo>
                <a:cubicBezTo>
                  <a:pt x="328" y="0"/>
                  <a:pt x="328" y="0"/>
                  <a:pt x="328" y="0"/>
                </a:cubicBezTo>
                <a:cubicBezTo>
                  <a:pt x="146" y="0"/>
                  <a:pt x="0" y="147"/>
                  <a:pt x="0" y="328"/>
                </a:cubicBezTo>
                <a:cubicBezTo>
                  <a:pt x="0" y="2952"/>
                  <a:pt x="0" y="2952"/>
                  <a:pt x="0" y="2952"/>
                </a:cubicBezTo>
                <a:cubicBezTo>
                  <a:pt x="0" y="3133"/>
                  <a:pt x="146" y="3280"/>
                  <a:pt x="328" y="3280"/>
                </a:cubicBezTo>
                <a:cubicBezTo>
                  <a:pt x="2951" y="3280"/>
                  <a:pt x="2951" y="3280"/>
                  <a:pt x="2951" y="3280"/>
                </a:cubicBezTo>
                <a:cubicBezTo>
                  <a:pt x="3133" y="3280"/>
                  <a:pt x="3279" y="3133"/>
                  <a:pt x="3279" y="2952"/>
                </a:cubicBezTo>
                <a:cubicBezTo>
                  <a:pt x="3279" y="328"/>
                  <a:pt x="3279" y="328"/>
                  <a:pt x="3279" y="328"/>
                </a:cubicBezTo>
                <a:cubicBezTo>
                  <a:pt x="3279" y="147"/>
                  <a:pt x="3133" y="0"/>
                  <a:pt x="2951" y="0"/>
                </a:cubicBezTo>
                <a:close/>
                <a:moveTo>
                  <a:pt x="3082" y="2755"/>
                </a:moveTo>
                <a:cubicBezTo>
                  <a:pt x="3082" y="2936"/>
                  <a:pt x="2936" y="3083"/>
                  <a:pt x="2755" y="3083"/>
                </a:cubicBezTo>
                <a:cubicBezTo>
                  <a:pt x="524" y="3083"/>
                  <a:pt x="524" y="3083"/>
                  <a:pt x="524" y="3083"/>
                </a:cubicBezTo>
                <a:cubicBezTo>
                  <a:pt x="343" y="3083"/>
                  <a:pt x="197" y="2936"/>
                  <a:pt x="197" y="2755"/>
                </a:cubicBezTo>
                <a:cubicBezTo>
                  <a:pt x="197" y="1312"/>
                  <a:pt x="197" y="1312"/>
                  <a:pt x="197" y="1312"/>
                </a:cubicBezTo>
                <a:cubicBezTo>
                  <a:pt x="328" y="1312"/>
                  <a:pt x="328" y="1312"/>
                  <a:pt x="328" y="1312"/>
                </a:cubicBezTo>
                <a:cubicBezTo>
                  <a:pt x="328" y="197"/>
                  <a:pt x="328" y="197"/>
                  <a:pt x="328" y="197"/>
                </a:cubicBezTo>
                <a:cubicBezTo>
                  <a:pt x="459" y="197"/>
                  <a:pt x="459" y="197"/>
                  <a:pt x="459" y="197"/>
                </a:cubicBezTo>
                <a:cubicBezTo>
                  <a:pt x="459" y="1312"/>
                  <a:pt x="459" y="1312"/>
                  <a:pt x="459" y="1312"/>
                </a:cubicBezTo>
                <a:cubicBezTo>
                  <a:pt x="590" y="1312"/>
                  <a:pt x="590" y="1312"/>
                  <a:pt x="590" y="1312"/>
                </a:cubicBezTo>
                <a:cubicBezTo>
                  <a:pt x="590" y="197"/>
                  <a:pt x="590" y="197"/>
                  <a:pt x="590" y="197"/>
                </a:cubicBezTo>
                <a:cubicBezTo>
                  <a:pt x="721" y="197"/>
                  <a:pt x="721" y="197"/>
                  <a:pt x="721" y="197"/>
                </a:cubicBezTo>
                <a:cubicBezTo>
                  <a:pt x="721" y="1182"/>
                  <a:pt x="721" y="1182"/>
                  <a:pt x="721" y="1182"/>
                </a:cubicBezTo>
                <a:cubicBezTo>
                  <a:pt x="761" y="1133"/>
                  <a:pt x="805" y="1086"/>
                  <a:pt x="852" y="1043"/>
                </a:cubicBezTo>
                <a:cubicBezTo>
                  <a:pt x="852" y="197"/>
                  <a:pt x="852" y="197"/>
                  <a:pt x="852" y="197"/>
                </a:cubicBezTo>
                <a:cubicBezTo>
                  <a:pt x="984" y="197"/>
                  <a:pt x="984" y="197"/>
                  <a:pt x="984" y="197"/>
                </a:cubicBezTo>
                <a:cubicBezTo>
                  <a:pt x="984" y="939"/>
                  <a:pt x="984" y="939"/>
                  <a:pt x="984" y="939"/>
                </a:cubicBezTo>
                <a:cubicBezTo>
                  <a:pt x="1178" y="805"/>
                  <a:pt x="1413" y="726"/>
                  <a:pt x="1667" y="726"/>
                </a:cubicBezTo>
                <a:cubicBezTo>
                  <a:pt x="2107" y="726"/>
                  <a:pt x="2492" y="961"/>
                  <a:pt x="2705" y="1312"/>
                </a:cubicBezTo>
                <a:cubicBezTo>
                  <a:pt x="3082" y="1312"/>
                  <a:pt x="3082" y="1312"/>
                  <a:pt x="3082" y="1312"/>
                </a:cubicBezTo>
                <a:lnTo>
                  <a:pt x="3082" y="2755"/>
                </a:lnTo>
                <a:close/>
                <a:moveTo>
                  <a:pt x="3082" y="525"/>
                </a:moveTo>
                <a:cubicBezTo>
                  <a:pt x="3082" y="633"/>
                  <a:pt x="2994" y="722"/>
                  <a:pt x="2886" y="722"/>
                </a:cubicBezTo>
                <a:cubicBezTo>
                  <a:pt x="2541" y="722"/>
                  <a:pt x="2541" y="722"/>
                  <a:pt x="2541" y="722"/>
                </a:cubicBezTo>
                <a:cubicBezTo>
                  <a:pt x="2433" y="722"/>
                  <a:pt x="2344" y="633"/>
                  <a:pt x="2344" y="525"/>
                </a:cubicBezTo>
                <a:cubicBezTo>
                  <a:pt x="2344" y="394"/>
                  <a:pt x="2344" y="394"/>
                  <a:pt x="2344" y="394"/>
                </a:cubicBezTo>
                <a:cubicBezTo>
                  <a:pt x="2344" y="285"/>
                  <a:pt x="2433" y="197"/>
                  <a:pt x="2541" y="197"/>
                </a:cubicBezTo>
                <a:cubicBezTo>
                  <a:pt x="2886" y="197"/>
                  <a:pt x="2886" y="197"/>
                  <a:pt x="2886" y="197"/>
                </a:cubicBezTo>
                <a:cubicBezTo>
                  <a:pt x="2994" y="197"/>
                  <a:pt x="3082" y="285"/>
                  <a:pt x="3082" y="394"/>
                </a:cubicBezTo>
                <a:lnTo>
                  <a:pt x="3082" y="525"/>
                </a:lnTo>
                <a:close/>
                <a:moveTo>
                  <a:pt x="1659" y="1417"/>
                </a:moveTo>
                <a:cubicBezTo>
                  <a:pt x="1373" y="1417"/>
                  <a:pt x="1141" y="1649"/>
                  <a:pt x="1141" y="1935"/>
                </a:cubicBezTo>
                <a:cubicBezTo>
                  <a:pt x="1141" y="2221"/>
                  <a:pt x="1373" y="2453"/>
                  <a:pt x="1659" y="2453"/>
                </a:cubicBezTo>
                <a:cubicBezTo>
                  <a:pt x="1945" y="2453"/>
                  <a:pt x="2177" y="2221"/>
                  <a:pt x="2177" y="1935"/>
                </a:cubicBezTo>
                <a:cubicBezTo>
                  <a:pt x="2177" y="1649"/>
                  <a:pt x="1945" y="1417"/>
                  <a:pt x="1659" y="1417"/>
                </a:cubicBezTo>
                <a:close/>
                <a:moveTo>
                  <a:pt x="1659" y="964"/>
                </a:moveTo>
                <a:cubicBezTo>
                  <a:pt x="1130" y="964"/>
                  <a:pt x="702" y="1393"/>
                  <a:pt x="702" y="1922"/>
                </a:cubicBezTo>
                <a:cubicBezTo>
                  <a:pt x="702" y="2451"/>
                  <a:pt x="1130" y="2880"/>
                  <a:pt x="1659" y="2880"/>
                </a:cubicBezTo>
                <a:cubicBezTo>
                  <a:pt x="2188" y="2880"/>
                  <a:pt x="2617" y="2451"/>
                  <a:pt x="2617" y="1922"/>
                </a:cubicBezTo>
                <a:cubicBezTo>
                  <a:pt x="2617" y="1393"/>
                  <a:pt x="2188" y="964"/>
                  <a:pt x="1659" y="964"/>
                </a:cubicBezTo>
                <a:close/>
                <a:moveTo>
                  <a:pt x="1659" y="2643"/>
                </a:moveTo>
                <a:cubicBezTo>
                  <a:pt x="1261" y="2643"/>
                  <a:pt x="938" y="2320"/>
                  <a:pt x="938" y="1922"/>
                </a:cubicBezTo>
                <a:cubicBezTo>
                  <a:pt x="938" y="1524"/>
                  <a:pt x="1261" y="1201"/>
                  <a:pt x="1659" y="1201"/>
                </a:cubicBezTo>
                <a:cubicBezTo>
                  <a:pt x="2057" y="1201"/>
                  <a:pt x="2380" y="1524"/>
                  <a:pt x="2380" y="1922"/>
                </a:cubicBezTo>
                <a:cubicBezTo>
                  <a:pt x="2380" y="2320"/>
                  <a:pt x="2057" y="2643"/>
                  <a:pt x="1659" y="264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1" name="KSO_Shape"/>
          <p:cNvSpPr/>
          <p:nvPr/>
        </p:nvSpPr>
        <p:spPr bwMode="auto">
          <a:xfrm>
            <a:off x="6478379" y="4167640"/>
            <a:ext cx="472691" cy="611238"/>
          </a:xfrm>
          <a:custGeom>
            <a:avLst/>
            <a:gdLst>
              <a:gd name="T0" fmla="*/ 668244 w 1978025"/>
              <a:gd name="T1" fmla="*/ 2316284 h 2559050"/>
              <a:gd name="T2" fmla="*/ 326507 w 1978025"/>
              <a:gd name="T3" fmla="*/ 2510497 h 2559050"/>
              <a:gd name="T4" fmla="*/ 539735 w 1978025"/>
              <a:gd name="T5" fmla="*/ 2267731 h 2559050"/>
              <a:gd name="T6" fmla="*/ 152941 w 1978025"/>
              <a:gd name="T7" fmla="*/ 2072884 h 2559050"/>
              <a:gd name="T8" fmla="*/ 749791 w 1978025"/>
              <a:gd name="T9" fmla="*/ 1828849 h 2559050"/>
              <a:gd name="T10" fmla="*/ 490870 w 1978025"/>
              <a:gd name="T11" fmla="*/ 1828849 h 2559050"/>
              <a:gd name="T12" fmla="*/ 916693 w 1978025"/>
              <a:gd name="T13" fmla="*/ 1780295 h 2559050"/>
              <a:gd name="T14" fmla="*/ 326824 w 1978025"/>
              <a:gd name="T15" fmla="*/ 1780295 h 2559050"/>
              <a:gd name="T16" fmla="*/ 0 w 1978025"/>
              <a:gd name="T17" fmla="*/ 1292225 h 2559050"/>
              <a:gd name="T18" fmla="*/ 1409382 w 1978025"/>
              <a:gd name="T19" fmla="*/ 1195387 h 2559050"/>
              <a:gd name="T20" fmla="*/ 422229 w 1978025"/>
              <a:gd name="T21" fmla="*/ 676271 h 2559050"/>
              <a:gd name="T22" fmla="*/ 479429 w 1978025"/>
              <a:gd name="T23" fmla="*/ 717805 h 2559050"/>
              <a:gd name="T24" fmla="*/ 527415 w 1978025"/>
              <a:gd name="T25" fmla="*/ 769802 h 2559050"/>
              <a:gd name="T26" fmla="*/ 603682 w 1978025"/>
              <a:gd name="T27" fmla="*/ 793581 h 2559050"/>
              <a:gd name="T28" fmla="*/ 753993 w 1978025"/>
              <a:gd name="T29" fmla="*/ 803727 h 2559050"/>
              <a:gd name="T30" fmla="*/ 811194 w 1978025"/>
              <a:gd name="T31" fmla="*/ 826238 h 2559050"/>
              <a:gd name="T32" fmla="*/ 830261 w 1978025"/>
              <a:gd name="T33" fmla="*/ 868090 h 2559050"/>
              <a:gd name="T34" fmla="*/ 818821 w 1978025"/>
              <a:gd name="T35" fmla="*/ 904551 h 2559050"/>
              <a:gd name="T36" fmla="*/ 737787 w 1978025"/>
              <a:gd name="T37" fmla="*/ 910892 h 2559050"/>
              <a:gd name="T38" fmla="*/ 655799 w 1978025"/>
              <a:gd name="T39" fmla="*/ 934672 h 2559050"/>
              <a:gd name="T40" fmla="*/ 616076 w 1978025"/>
              <a:gd name="T41" fmla="*/ 973352 h 2559050"/>
              <a:gd name="T42" fmla="*/ 622749 w 1978025"/>
              <a:gd name="T43" fmla="*/ 1011716 h 2559050"/>
              <a:gd name="T44" fmla="*/ 670417 w 1978025"/>
              <a:gd name="T45" fmla="*/ 1072274 h 2559050"/>
              <a:gd name="T46" fmla="*/ 665650 w 1978025"/>
              <a:gd name="T47" fmla="*/ 1092249 h 2559050"/>
              <a:gd name="T48" fmla="*/ 582709 w 1978025"/>
              <a:gd name="T49" fmla="*/ 1099541 h 2559050"/>
              <a:gd name="T50" fmla="*/ 378692 w 1978025"/>
              <a:gd name="T51" fmla="*/ 1090663 h 2559050"/>
              <a:gd name="T52" fmla="*/ 263020 w 1978025"/>
              <a:gd name="T53" fmla="*/ 1124588 h 2559050"/>
              <a:gd name="T54" fmla="*/ 202641 w 1978025"/>
              <a:gd name="T55" fmla="*/ 1117296 h 2559050"/>
              <a:gd name="T56" fmla="*/ 127644 w 1978025"/>
              <a:gd name="T57" fmla="*/ 1051348 h 2559050"/>
              <a:gd name="T58" fmla="*/ 119700 w 1978025"/>
              <a:gd name="T59" fmla="*/ 1019009 h 2559050"/>
              <a:gd name="T60" fmla="*/ 161011 w 1978025"/>
              <a:gd name="T61" fmla="*/ 950207 h 2559050"/>
              <a:gd name="T62" fmla="*/ 184527 w 1978025"/>
              <a:gd name="T63" fmla="*/ 863651 h 2559050"/>
              <a:gd name="T64" fmla="*/ 237915 w 1978025"/>
              <a:gd name="T65" fmla="*/ 804995 h 2559050"/>
              <a:gd name="T66" fmla="*/ 253486 w 1978025"/>
              <a:gd name="T67" fmla="*/ 778997 h 2559050"/>
              <a:gd name="T68" fmla="*/ 236326 w 1978025"/>
              <a:gd name="T69" fmla="*/ 748876 h 2559050"/>
              <a:gd name="T70" fmla="*/ 198827 w 1978025"/>
              <a:gd name="T71" fmla="*/ 718756 h 2559050"/>
              <a:gd name="T72" fmla="*/ 222343 w 1978025"/>
              <a:gd name="T73" fmla="*/ 705123 h 2559050"/>
              <a:gd name="T74" fmla="*/ 371383 w 1978025"/>
              <a:gd name="T75" fmla="*/ 692758 h 2559050"/>
              <a:gd name="T76" fmla="*/ 1395304 w 1978025"/>
              <a:gd name="T77" fmla="*/ 1079566 h 2559050"/>
              <a:gd name="T78" fmla="*/ 1313056 w 1978025"/>
              <a:gd name="T79" fmla="*/ 834775 h 2559050"/>
              <a:gd name="T80" fmla="*/ 1259389 w 1978025"/>
              <a:gd name="T81" fmla="*/ 744406 h 2559050"/>
              <a:gd name="T82" fmla="*/ 1115217 w 1978025"/>
              <a:gd name="T83" fmla="*/ 679086 h 2559050"/>
              <a:gd name="T84" fmla="*/ 488355 w 1978025"/>
              <a:gd name="T85" fmla="*/ 467590 h 2559050"/>
              <a:gd name="T86" fmla="*/ 1410970 w 1978025"/>
              <a:gd name="T87" fmla="*/ 6673 h 2559050"/>
              <a:gd name="T88" fmla="*/ 1489392 w 1978025"/>
              <a:gd name="T89" fmla="*/ 46391 h 2559050"/>
              <a:gd name="T90" fmla="*/ 1543685 w 1978025"/>
              <a:gd name="T91" fmla="*/ 115343 h 2559050"/>
              <a:gd name="T92" fmla="*/ 1563687 w 1978025"/>
              <a:gd name="T93" fmla="*/ 203359 h 2559050"/>
              <a:gd name="T94" fmla="*/ 1543685 w 1978025"/>
              <a:gd name="T95" fmla="*/ 291375 h 2559050"/>
              <a:gd name="T96" fmla="*/ 1489392 w 1978025"/>
              <a:gd name="T97" fmla="*/ 360327 h 2559050"/>
              <a:gd name="T98" fmla="*/ 1410970 w 1978025"/>
              <a:gd name="T99" fmla="*/ 400363 h 2559050"/>
              <a:gd name="T100" fmla="*/ 1319530 w 1978025"/>
              <a:gd name="T101" fmla="*/ 402587 h 2559050"/>
              <a:gd name="T102" fmla="*/ 1238885 w 1978025"/>
              <a:gd name="T103" fmla="*/ 366046 h 2559050"/>
              <a:gd name="T104" fmla="*/ 1181417 w 1978025"/>
              <a:gd name="T105" fmla="*/ 300272 h 2559050"/>
              <a:gd name="T106" fmla="*/ 1157287 w 1978025"/>
              <a:gd name="T107" fmla="*/ 213845 h 2559050"/>
              <a:gd name="T108" fmla="*/ 1173162 w 1978025"/>
              <a:gd name="T109" fmla="*/ 124240 h 2559050"/>
              <a:gd name="T110" fmla="*/ 1223962 w 1978025"/>
              <a:gd name="T111" fmla="*/ 53064 h 2559050"/>
              <a:gd name="T112" fmla="*/ 1299845 w 1978025"/>
              <a:gd name="T113" fmla="*/ 9215 h 2559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78025" h="2559050">
                <a:moveTo>
                  <a:pt x="717426" y="2316284"/>
                </a:moveTo>
                <a:lnTo>
                  <a:pt x="704099" y="2510497"/>
                </a:lnTo>
                <a:lnTo>
                  <a:pt x="819281" y="2510497"/>
                </a:lnTo>
                <a:lnTo>
                  <a:pt x="845300" y="2316284"/>
                </a:lnTo>
                <a:lnTo>
                  <a:pt x="717426" y="2316284"/>
                </a:lnTo>
                <a:close/>
                <a:moveTo>
                  <a:pt x="539735" y="2316284"/>
                </a:moveTo>
                <a:lnTo>
                  <a:pt x="539735" y="2510497"/>
                </a:lnTo>
                <a:lnTo>
                  <a:pt x="654917" y="2510497"/>
                </a:lnTo>
                <a:lnTo>
                  <a:pt x="668244" y="2316284"/>
                </a:lnTo>
                <a:lnTo>
                  <a:pt x="539735" y="2316284"/>
                </a:lnTo>
                <a:close/>
                <a:moveTo>
                  <a:pt x="362679" y="2316284"/>
                </a:moveTo>
                <a:lnTo>
                  <a:pt x="375689" y="2510497"/>
                </a:lnTo>
                <a:lnTo>
                  <a:pt x="490870" y="2510497"/>
                </a:lnTo>
                <a:lnTo>
                  <a:pt x="490870" y="2316284"/>
                </a:lnTo>
                <a:lnTo>
                  <a:pt x="362679" y="2316284"/>
                </a:lnTo>
                <a:close/>
                <a:moveTo>
                  <a:pt x="185623" y="2316284"/>
                </a:moveTo>
                <a:lnTo>
                  <a:pt x="211325" y="2510497"/>
                </a:lnTo>
                <a:lnTo>
                  <a:pt x="326507" y="2510497"/>
                </a:lnTo>
                <a:lnTo>
                  <a:pt x="313497" y="2316284"/>
                </a:lnTo>
                <a:lnTo>
                  <a:pt x="185623" y="2316284"/>
                </a:lnTo>
                <a:close/>
                <a:moveTo>
                  <a:pt x="733608" y="2072884"/>
                </a:moveTo>
                <a:lnTo>
                  <a:pt x="720599" y="2267731"/>
                </a:lnTo>
                <a:lnTo>
                  <a:pt x="851963" y="2267731"/>
                </a:lnTo>
                <a:lnTo>
                  <a:pt x="877665" y="2072884"/>
                </a:lnTo>
                <a:lnTo>
                  <a:pt x="733608" y="2072884"/>
                </a:lnTo>
                <a:close/>
                <a:moveTo>
                  <a:pt x="539735" y="2072884"/>
                </a:moveTo>
                <a:lnTo>
                  <a:pt x="539735" y="2267731"/>
                </a:lnTo>
                <a:lnTo>
                  <a:pt x="671417" y="2267731"/>
                </a:lnTo>
                <a:lnTo>
                  <a:pt x="684426" y="2072884"/>
                </a:lnTo>
                <a:lnTo>
                  <a:pt x="539735" y="2072884"/>
                </a:lnTo>
                <a:close/>
                <a:moveTo>
                  <a:pt x="346497" y="2072884"/>
                </a:moveTo>
                <a:lnTo>
                  <a:pt x="359506" y="2267731"/>
                </a:lnTo>
                <a:lnTo>
                  <a:pt x="490870" y="2267731"/>
                </a:lnTo>
                <a:lnTo>
                  <a:pt x="490870" y="2072884"/>
                </a:lnTo>
                <a:lnTo>
                  <a:pt x="346497" y="2072884"/>
                </a:lnTo>
                <a:close/>
                <a:moveTo>
                  <a:pt x="152941" y="2072884"/>
                </a:moveTo>
                <a:lnTo>
                  <a:pt x="178960" y="2267731"/>
                </a:lnTo>
                <a:lnTo>
                  <a:pt x="310324" y="2267731"/>
                </a:lnTo>
                <a:lnTo>
                  <a:pt x="296997" y="2072884"/>
                </a:lnTo>
                <a:lnTo>
                  <a:pt x="152941" y="2072884"/>
                </a:lnTo>
                <a:close/>
                <a:moveTo>
                  <a:pt x="749791" y="1828849"/>
                </a:moveTo>
                <a:lnTo>
                  <a:pt x="736464" y="2024013"/>
                </a:lnTo>
                <a:lnTo>
                  <a:pt x="884645" y="2024013"/>
                </a:lnTo>
                <a:lnTo>
                  <a:pt x="910347" y="1828849"/>
                </a:lnTo>
                <a:lnTo>
                  <a:pt x="749791" y="1828849"/>
                </a:lnTo>
                <a:close/>
                <a:moveTo>
                  <a:pt x="539735" y="1828849"/>
                </a:moveTo>
                <a:lnTo>
                  <a:pt x="539735" y="2024013"/>
                </a:lnTo>
                <a:lnTo>
                  <a:pt x="687599" y="2024013"/>
                </a:lnTo>
                <a:lnTo>
                  <a:pt x="700609" y="1828849"/>
                </a:lnTo>
                <a:lnTo>
                  <a:pt x="539735" y="1828849"/>
                </a:lnTo>
                <a:close/>
                <a:moveTo>
                  <a:pt x="329997" y="1828849"/>
                </a:moveTo>
                <a:lnTo>
                  <a:pt x="343324" y="2024013"/>
                </a:lnTo>
                <a:lnTo>
                  <a:pt x="490870" y="2024013"/>
                </a:lnTo>
                <a:lnTo>
                  <a:pt x="490870" y="1828849"/>
                </a:lnTo>
                <a:lnTo>
                  <a:pt x="329997" y="1828849"/>
                </a:lnTo>
                <a:close/>
                <a:moveTo>
                  <a:pt x="120576" y="1828849"/>
                </a:moveTo>
                <a:lnTo>
                  <a:pt x="146278" y="2024013"/>
                </a:lnTo>
                <a:lnTo>
                  <a:pt x="294141" y="2024013"/>
                </a:lnTo>
                <a:lnTo>
                  <a:pt x="280815" y="1828849"/>
                </a:lnTo>
                <a:lnTo>
                  <a:pt x="120576" y="1828849"/>
                </a:lnTo>
                <a:close/>
                <a:moveTo>
                  <a:pt x="765339" y="1589256"/>
                </a:moveTo>
                <a:lnTo>
                  <a:pt x="752647" y="1780295"/>
                </a:lnTo>
                <a:lnTo>
                  <a:pt x="916693" y="1780295"/>
                </a:lnTo>
                <a:lnTo>
                  <a:pt x="942078" y="1589256"/>
                </a:lnTo>
                <a:lnTo>
                  <a:pt x="765339" y="1589256"/>
                </a:lnTo>
                <a:close/>
                <a:moveTo>
                  <a:pt x="539735" y="1589256"/>
                </a:moveTo>
                <a:lnTo>
                  <a:pt x="539735" y="1780295"/>
                </a:lnTo>
                <a:lnTo>
                  <a:pt x="703464" y="1780295"/>
                </a:lnTo>
                <a:lnTo>
                  <a:pt x="716157" y="1589256"/>
                </a:lnTo>
                <a:lnTo>
                  <a:pt x="539735" y="1589256"/>
                </a:lnTo>
                <a:close/>
                <a:moveTo>
                  <a:pt x="314449" y="1589256"/>
                </a:moveTo>
                <a:lnTo>
                  <a:pt x="326824" y="1780295"/>
                </a:lnTo>
                <a:lnTo>
                  <a:pt x="490870" y="1780295"/>
                </a:lnTo>
                <a:lnTo>
                  <a:pt x="490870" y="1589256"/>
                </a:lnTo>
                <a:lnTo>
                  <a:pt x="314449" y="1589256"/>
                </a:lnTo>
                <a:close/>
                <a:moveTo>
                  <a:pt x="88211" y="1589256"/>
                </a:moveTo>
                <a:lnTo>
                  <a:pt x="113595" y="1780295"/>
                </a:lnTo>
                <a:lnTo>
                  <a:pt x="277642" y="1780295"/>
                </a:lnTo>
                <a:lnTo>
                  <a:pt x="264949" y="1589256"/>
                </a:lnTo>
                <a:lnTo>
                  <a:pt x="88211" y="1589256"/>
                </a:lnTo>
                <a:close/>
                <a:moveTo>
                  <a:pt x="0" y="1292225"/>
                </a:moveTo>
                <a:lnTo>
                  <a:pt x="1030288" y="1292225"/>
                </a:lnTo>
                <a:lnTo>
                  <a:pt x="1027115" y="1320151"/>
                </a:lnTo>
                <a:lnTo>
                  <a:pt x="864655" y="2537788"/>
                </a:lnTo>
                <a:lnTo>
                  <a:pt x="861482" y="2559050"/>
                </a:lnTo>
                <a:lnTo>
                  <a:pt x="169441" y="2559050"/>
                </a:lnTo>
                <a:lnTo>
                  <a:pt x="166268" y="2537788"/>
                </a:lnTo>
                <a:lnTo>
                  <a:pt x="3808" y="1320151"/>
                </a:lnTo>
                <a:lnTo>
                  <a:pt x="0" y="1292225"/>
                </a:lnTo>
                <a:close/>
                <a:moveTo>
                  <a:pt x="1409382" y="1195387"/>
                </a:moveTo>
                <a:lnTo>
                  <a:pt x="1978025" y="1195387"/>
                </a:lnTo>
                <a:lnTo>
                  <a:pt x="1896745" y="2551112"/>
                </a:lnTo>
                <a:lnTo>
                  <a:pt x="1652905" y="1657451"/>
                </a:lnTo>
                <a:lnTo>
                  <a:pt x="1084262" y="2551112"/>
                </a:lnTo>
                <a:lnTo>
                  <a:pt x="1409382" y="1195387"/>
                </a:lnTo>
                <a:close/>
                <a:moveTo>
                  <a:pt x="400302" y="673100"/>
                </a:moveTo>
                <a:lnTo>
                  <a:pt x="407611" y="673734"/>
                </a:lnTo>
                <a:lnTo>
                  <a:pt x="414920" y="674685"/>
                </a:lnTo>
                <a:lnTo>
                  <a:pt x="422229" y="676271"/>
                </a:lnTo>
                <a:lnTo>
                  <a:pt x="428902" y="678490"/>
                </a:lnTo>
                <a:lnTo>
                  <a:pt x="435575" y="681661"/>
                </a:lnTo>
                <a:lnTo>
                  <a:pt x="442249" y="685148"/>
                </a:lnTo>
                <a:lnTo>
                  <a:pt x="448922" y="689270"/>
                </a:lnTo>
                <a:lnTo>
                  <a:pt x="454960" y="694026"/>
                </a:lnTo>
                <a:lnTo>
                  <a:pt x="460998" y="698782"/>
                </a:lnTo>
                <a:lnTo>
                  <a:pt x="467354" y="704806"/>
                </a:lnTo>
                <a:lnTo>
                  <a:pt x="473392" y="710830"/>
                </a:lnTo>
                <a:lnTo>
                  <a:pt x="479429" y="717805"/>
                </a:lnTo>
                <a:lnTo>
                  <a:pt x="485785" y="725097"/>
                </a:lnTo>
                <a:lnTo>
                  <a:pt x="491823" y="732390"/>
                </a:lnTo>
                <a:lnTo>
                  <a:pt x="504534" y="748876"/>
                </a:lnTo>
                <a:lnTo>
                  <a:pt x="507712" y="752998"/>
                </a:lnTo>
                <a:lnTo>
                  <a:pt x="511208" y="756803"/>
                </a:lnTo>
                <a:lnTo>
                  <a:pt x="515021" y="760290"/>
                </a:lnTo>
                <a:lnTo>
                  <a:pt x="518834" y="763778"/>
                </a:lnTo>
                <a:lnTo>
                  <a:pt x="522966" y="767266"/>
                </a:lnTo>
                <a:lnTo>
                  <a:pt x="527415" y="769802"/>
                </a:lnTo>
                <a:lnTo>
                  <a:pt x="531863" y="772973"/>
                </a:lnTo>
                <a:lnTo>
                  <a:pt x="536630" y="775192"/>
                </a:lnTo>
                <a:lnTo>
                  <a:pt x="541397" y="777729"/>
                </a:lnTo>
                <a:lnTo>
                  <a:pt x="546481" y="779948"/>
                </a:lnTo>
                <a:lnTo>
                  <a:pt x="556968" y="783753"/>
                </a:lnTo>
                <a:lnTo>
                  <a:pt x="568091" y="787240"/>
                </a:lnTo>
                <a:lnTo>
                  <a:pt x="579531" y="789777"/>
                </a:lnTo>
                <a:lnTo>
                  <a:pt x="591607" y="791679"/>
                </a:lnTo>
                <a:lnTo>
                  <a:pt x="603682" y="793581"/>
                </a:lnTo>
                <a:lnTo>
                  <a:pt x="616394" y="794850"/>
                </a:lnTo>
                <a:lnTo>
                  <a:pt x="629105" y="796118"/>
                </a:lnTo>
                <a:lnTo>
                  <a:pt x="654845" y="797703"/>
                </a:lnTo>
                <a:lnTo>
                  <a:pt x="681221" y="798337"/>
                </a:lnTo>
                <a:lnTo>
                  <a:pt x="706644" y="799606"/>
                </a:lnTo>
                <a:lnTo>
                  <a:pt x="718720" y="799923"/>
                </a:lnTo>
                <a:lnTo>
                  <a:pt x="730795" y="800874"/>
                </a:lnTo>
                <a:lnTo>
                  <a:pt x="742553" y="802142"/>
                </a:lnTo>
                <a:lnTo>
                  <a:pt x="753993" y="803727"/>
                </a:lnTo>
                <a:lnTo>
                  <a:pt x="764480" y="805630"/>
                </a:lnTo>
                <a:lnTo>
                  <a:pt x="774649" y="807849"/>
                </a:lnTo>
                <a:lnTo>
                  <a:pt x="784183" y="811020"/>
                </a:lnTo>
                <a:lnTo>
                  <a:pt x="793081" y="814507"/>
                </a:lnTo>
                <a:lnTo>
                  <a:pt x="796894" y="816409"/>
                </a:lnTo>
                <a:lnTo>
                  <a:pt x="801025" y="818629"/>
                </a:lnTo>
                <a:lnTo>
                  <a:pt x="804521" y="820848"/>
                </a:lnTo>
                <a:lnTo>
                  <a:pt x="808017" y="823702"/>
                </a:lnTo>
                <a:lnTo>
                  <a:pt x="811194" y="826238"/>
                </a:lnTo>
                <a:lnTo>
                  <a:pt x="814372" y="829409"/>
                </a:lnTo>
                <a:lnTo>
                  <a:pt x="816914" y="832579"/>
                </a:lnTo>
                <a:lnTo>
                  <a:pt x="819774" y="836067"/>
                </a:lnTo>
                <a:lnTo>
                  <a:pt x="821999" y="839238"/>
                </a:lnTo>
                <a:lnTo>
                  <a:pt x="823906" y="843359"/>
                </a:lnTo>
                <a:lnTo>
                  <a:pt x="825495" y="847481"/>
                </a:lnTo>
                <a:lnTo>
                  <a:pt x="827083" y="851603"/>
                </a:lnTo>
                <a:lnTo>
                  <a:pt x="828990" y="860480"/>
                </a:lnTo>
                <a:lnTo>
                  <a:pt x="830261" y="868090"/>
                </a:lnTo>
                <a:lnTo>
                  <a:pt x="831532" y="874748"/>
                </a:lnTo>
                <a:lnTo>
                  <a:pt x="831850" y="880772"/>
                </a:lnTo>
                <a:lnTo>
                  <a:pt x="831532" y="886162"/>
                </a:lnTo>
                <a:lnTo>
                  <a:pt x="830897" y="890284"/>
                </a:lnTo>
                <a:lnTo>
                  <a:pt x="829308" y="894722"/>
                </a:lnTo>
                <a:lnTo>
                  <a:pt x="827401" y="897576"/>
                </a:lnTo>
                <a:lnTo>
                  <a:pt x="824859" y="900429"/>
                </a:lnTo>
                <a:lnTo>
                  <a:pt x="821999" y="902649"/>
                </a:lnTo>
                <a:lnTo>
                  <a:pt x="818821" y="904551"/>
                </a:lnTo>
                <a:lnTo>
                  <a:pt x="814690" y="905819"/>
                </a:lnTo>
                <a:lnTo>
                  <a:pt x="810241" y="907088"/>
                </a:lnTo>
                <a:lnTo>
                  <a:pt x="805792" y="907722"/>
                </a:lnTo>
                <a:lnTo>
                  <a:pt x="800390" y="908356"/>
                </a:lnTo>
                <a:lnTo>
                  <a:pt x="794987" y="908356"/>
                </a:lnTo>
                <a:lnTo>
                  <a:pt x="782594" y="908990"/>
                </a:lnTo>
                <a:lnTo>
                  <a:pt x="768929" y="909307"/>
                </a:lnTo>
                <a:lnTo>
                  <a:pt x="753993" y="909624"/>
                </a:lnTo>
                <a:lnTo>
                  <a:pt x="737787" y="910892"/>
                </a:lnTo>
                <a:lnTo>
                  <a:pt x="729206" y="911844"/>
                </a:lnTo>
                <a:lnTo>
                  <a:pt x="720626" y="913112"/>
                </a:lnTo>
                <a:lnTo>
                  <a:pt x="711411" y="914697"/>
                </a:lnTo>
                <a:lnTo>
                  <a:pt x="702830" y="916916"/>
                </a:lnTo>
                <a:lnTo>
                  <a:pt x="692979" y="919136"/>
                </a:lnTo>
                <a:lnTo>
                  <a:pt x="683446" y="922306"/>
                </a:lnTo>
                <a:lnTo>
                  <a:pt x="673912" y="926111"/>
                </a:lnTo>
                <a:lnTo>
                  <a:pt x="664061" y="930233"/>
                </a:lnTo>
                <a:lnTo>
                  <a:pt x="655799" y="934672"/>
                </a:lnTo>
                <a:lnTo>
                  <a:pt x="648172" y="938793"/>
                </a:lnTo>
                <a:lnTo>
                  <a:pt x="641498" y="942915"/>
                </a:lnTo>
                <a:lnTo>
                  <a:pt x="635778" y="947354"/>
                </a:lnTo>
                <a:lnTo>
                  <a:pt x="630694" y="951793"/>
                </a:lnTo>
                <a:lnTo>
                  <a:pt x="626563" y="955914"/>
                </a:lnTo>
                <a:lnTo>
                  <a:pt x="622749" y="960353"/>
                </a:lnTo>
                <a:lnTo>
                  <a:pt x="619889" y="964475"/>
                </a:lnTo>
                <a:lnTo>
                  <a:pt x="617665" y="969231"/>
                </a:lnTo>
                <a:lnTo>
                  <a:pt x="616076" y="973352"/>
                </a:lnTo>
                <a:lnTo>
                  <a:pt x="615122" y="977474"/>
                </a:lnTo>
                <a:lnTo>
                  <a:pt x="614487" y="982230"/>
                </a:lnTo>
                <a:lnTo>
                  <a:pt x="614169" y="986352"/>
                </a:lnTo>
                <a:lnTo>
                  <a:pt x="615122" y="990474"/>
                </a:lnTo>
                <a:lnTo>
                  <a:pt x="615758" y="994912"/>
                </a:lnTo>
                <a:lnTo>
                  <a:pt x="617029" y="999034"/>
                </a:lnTo>
                <a:lnTo>
                  <a:pt x="618300" y="1003156"/>
                </a:lnTo>
                <a:lnTo>
                  <a:pt x="620843" y="1007595"/>
                </a:lnTo>
                <a:lnTo>
                  <a:pt x="622749" y="1011716"/>
                </a:lnTo>
                <a:lnTo>
                  <a:pt x="625292" y="1015838"/>
                </a:lnTo>
                <a:lnTo>
                  <a:pt x="630694" y="1024082"/>
                </a:lnTo>
                <a:lnTo>
                  <a:pt x="637367" y="1031691"/>
                </a:lnTo>
                <a:lnTo>
                  <a:pt x="643405" y="1039300"/>
                </a:lnTo>
                <a:lnTo>
                  <a:pt x="650079" y="1046593"/>
                </a:lnTo>
                <a:lnTo>
                  <a:pt x="656434" y="1053568"/>
                </a:lnTo>
                <a:lnTo>
                  <a:pt x="661837" y="1060543"/>
                </a:lnTo>
                <a:lnTo>
                  <a:pt x="666921" y="1066567"/>
                </a:lnTo>
                <a:lnTo>
                  <a:pt x="670417" y="1072274"/>
                </a:lnTo>
                <a:lnTo>
                  <a:pt x="672006" y="1075128"/>
                </a:lnTo>
                <a:lnTo>
                  <a:pt x="672641" y="1077664"/>
                </a:lnTo>
                <a:lnTo>
                  <a:pt x="673594" y="1080518"/>
                </a:lnTo>
                <a:lnTo>
                  <a:pt x="673594" y="1082737"/>
                </a:lnTo>
                <a:lnTo>
                  <a:pt x="672959" y="1084956"/>
                </a:lnTo>
                <a:lnTo>
                  <a:pt x="672006" y="1086859"/>
                </a:lnTo>
                <a:lnTo>
                  <a:pt x="670417" y="1088761"/>
                </a:lnTo>
                <a:lnTo>
                  <a:pt x="668510" y="1090663"/>
                </a:lnTo>
                <a:lnTo>
                  <a:pt x="665650" y="1092249"/>
                </a:lnTo>
                <a:lnTo>
                  <a:pt x="662154" y="1093834"/>
                </a:lnTo>
                <a:lnTo>
                  <a:pt x="658023" y="1095419"/>
                </a:lnTo>
                <a:lnTo>
                  <a:pt x="652939" y="1096370"/>
                </a:lnTo>
                <a:lnTo>
                  <a:pt x="647219" y="1097639"/>
                </a:lnTo>
                <a:lnTo>
                  <a:pt x="640863" y="1098590"/>
                </a:lnTo>
                <a:lnTo>
                  <a:pt x="633554" y="1099224"/>
                </a:lnTo>
                <a:lnTo>
                  <a:pt x="625292" y="1099541"/>
                </a:lnTo>
                <a:lnTo>
                  <a:pt x="606225" y="1099858"/>
                </a:lnTo>
                <a:lnTo>
                  <a:pt x="582709" y="1099541"/>
                </a:lnTo>
                <a:lnTo>
                  <a:pt x="555062" y="1098907"/>
                </a:lnTo>
                <a:lnTo>
                  <a:pt x="522966" y="1097005"/>
                </a:lnTo>
                <a:lnTo>
                  <a:pt x="486103" y="1093834"/>
                </a:lnTo>
                <a:lnTo>
                  <a:pt x="443838" y="1090346"/>
                </a:lnTo>
                <a:lnTo>
                  <a:pt x="429538" y="1089078"/>
                </a:lnTo>
                <a:lnTo>
                  <a:pt x="415873" y="1088761"/>
                </a:lnTo>
                <a:lnTo>
                  <a:pt x="402526" y="1088761"/>
                </a:lnTo>
                <a:lnTo>
                  <a:pt x="390450" y="1089712"/>
                </a:lnTo>
                <a:lnTo>
                  <a:pt x="378692" y="1090663"/>
                </a:lnTo>
                <a:lnTo>
                  <a:pt x="367570" y="1092249"/>
                </a:lnTo>
                <a:lnTo>
                  <a:pt x="357401" y="1094151"/>
                </a:lnTo>
                <a:lnTo>
                  <a:pt x="347550" y="1096370"/>
                </a:lnTo>
                <a:lnTo>
                  <a:pt x="338016" y="1098907"/>
                </a:lnTo>
                <a:lnTo>
                  <a:pt x="329118" y="1101443"/>
                </a:lnTo>
                <a:lnTo>
                  <a:pt x="312594" y="1107150"/>
                </a:lnTo>
                <a:lnTo>
                  <a:pt x="283040" y="1117930"/>
                </a:lnTo>
                <a:lnTo>
                  <a:pt x="269693" y="1122686"/>
                </a:lnTo>
                <a:lnTo>
                  <a:pt x="263020" y="1124588"/>
                </a:lnTo>
                <a:lnTo>
                  <a:pt x="256346" y="1125540"/>
                </a:lnTo>
                <a:lnTo>
                  <a:pt x="250308" y="1126808"/>
                </a:lnTo>
                <a:lnTo>
                  <a:pt x="243635" y="1127125"/>
                </a:lnTo>
                <a:lnTo>
                  <a:pt x="237279" y="1127125"/>
                </a:lnTo>
                <a:lnTo>
                  <a:pt x="230606" y="1126808"/>
                </a:lnTo>
                <a:lnTo>
                  <a:pt x="223932" y="1125223"/>
                </a:lnTo>
                <a:lnTo>
                  <a:pt x="216941" y="1123320"/>
                </a:lnTo>
                <a:lnTo>
                  <a:pt x="209950" y="1120784"/>
                </a:lnTo>
                <a:lnTo>
                  <a:pt x="202641" y="1117296"/>
                </a:lnTo>
                <a:lnTo>
                  <a:pt x="195014" y="1112540"/>
                </a:lnTo>
                <a:lnTo>
                  <a:pt x="186752" y="1107784"/>
                </a:lnTo>
                <a:lnTo>
                  <a:pt x="178807" y="1101126"/>
                </a:lnTo>
                <a:lnTo>
                  <a:pt x="169909" y="1093834"/>
                </a:lnTo>
                <a:lnTo>
                  <a:pt x="153702" y="1079249"/>
                </a:lnTo>
                <a:lnTo>
                  <a:pt x="140991" y="1066567"/>
                </a:lnTo>
                <a:lnTo>
                  <a:pt x="135589" y="1061177"/>
                </a:lnTo>
                <a:lnTo>
                  <a:pt x="131140" y="1056104"/>
                </a:lnTo>
                <a:lnTo>
                  <a:pt x="127644" y="1051348"/>
                </a:lnTo>
                <a:lnTo>
                  <a:pt x="124149" y="1046910"/>
                </a:lnTo>
                <a:lnTo>
                  <a:pt x="121924" y="1042788"/>
                </a:lnTo>
                <a:lnTo>
                  <a:pt x="120017" y="1038983"/>
                </a:lnTo>
                <a:lnTo>
                  <a:pt x="118428" y="1035496"/>
                </a:lnTo>
                <a:lnTo>
                  <a:pt x="117475" y="1032008"/>
                </a:lnTo>
                <a:lnTo>
                  <a:pt x="117475" y="1028520"/>
                </a:lnTo>
                <a:lnTo>
                  <a:pt x="117475" y="1025667"/>
                </a:lnTo>
                <a:lnTo>
                  <a:pt x="118428" y="1022179"/>
                </a:lnTo>
                <a:lnTo>
                  <a:pt x="119700" y="1019009"/>
                </a:lnTo>
                <a:lnTo>
                  <a:pt x="120971" y="1015521"/>
                </a:lnTo>
                <a:lnTo>
                  <a:pt x="122560" y="1012350"/>
                </a:lnTo>
                <a:lnTo>
                  <a:pt x="127326" y="1005058"/>
                </a:lnTo>
                <a:lnTo>
                  <a:pt x="139402" y="988254"/>
                </a:lnTo>
                <a:lnTo>
                  <a:pt x="146393" y="977474"/>
                </a:lnTo>
                <a:lnTo>
                  <a:pt x="150207" y="971450"/>
                </a:lnTo>
                <a:lnTo>
                  <a:pt x="153702" y="964792"/>
                </a:lnTo>
                <a:lnTo>
                  <a:pt x="157516" y="958134"/>
                </a:lnTo>
                <a:lnTo>
                  <a:pt x="161011" y="950207"/>
                </a:lnTo>
                <a:lnTo>
                  <a:pt x="164825" y="941964"/>
                </a:lnTo>
                <a:lnTo>
                  <a:pt x="168320" y="933086"/>
                </a:lnTo>
                <a:lnTo>
                  <a:pt x="174040" y="916282"/>
                </a:lnTo>
                <a:lnTo>
                  <a:pt x="178489" y="902015"/>
                </a:lnTo>
                <a:lnTo>
                  <a:pt x="181032" y="890284"/>
                </a:lnTo>
                <a:lnTo>
                  <a:pt x="182938" y="881089"/>
                </a:lnTo>
                <a:lnTo>
                  <a:pt x="183892" y="873797"/>
                </a:lnTo>
                <a:lnTo>
                  <a:pt x="184209" y="868090"/>
                </a:lnTo>
                <a:lnTo>
                  <a:pt x="184527" y="863651"/>
                </a:lnTo>
                <a:lnTo>
                  <a:pt x="184845" y="859212"/>
                </a:lnTo>
                <a:lnTo>
                  <a:pt x="185798" y="856042"/>
                </a:lnTo>
                <a:lnTo>
                  <a:pt x="187705" y="851920"/>
                </a:lnTo>
                <a:lnTo>
                  <a:pt x="190565" y="848115"/>
                </a:lnTo>
                <a:lnTo>
                  <a:pt x="195014" y="843359"/>
                </a:lnTo>
                <a:lnTo>
                  <a:pt x="201370" y="837018"/>
                </a:lnTo>
                <a:lnTo>
                  <a:pt x="209950" y="829409"/>
                </a:lnTo>
                <a:lnTo>
                  <a:pt x="234419" y="808166"/>
                </a:lnTo>
                <a:lnTo>
                  <a:pt x="237915" y="804995"/>
                </a:lnTo>
                <a:lnTo>
                  <a:pt x="241410" y="801825"/>
                </a:lnTo>
                <a:lnTo>
                  <a:pt x="244270" y="798654"/>
                </a:lnTo>
                <a:lnTo>
                  <a:pt x="246495" y="795801"/>
                </a:lnTo>
                <a:lnTo>
                  <a:pt x="248402" y="792947"/>
                </a:lnTo>
                <a:lnTo>
                  <a:pt x="250308" y="789777"/>
                </a:lnTo>
                <a:lnTo>
                  <a:pt x="251579" y="787240"/>
                </a:lnTo>
                <a:lnTo>
                  <a:pt x="252533" y="784387"/>
                </a:lnTo>
                <a:lnTo>
                  <a:pt x="253168" y="781850"/>
                </a:lnTo>
                <a:lnTo>
                  <a:pt x="253486" y="778997"/>
                </a:lnTo>
                <a:lnTo>
                  <a:pt x="253804" y="776460"/>
                </a:lnTo>
                <a:lnTo>
                  <a:pt x="253486" y="774241"/>
                </a:lnTo>
                <a:lnTo>
                  <a:pt x="253168" y="771705"/>
                </a:lnTo>
                <a:lnTo>
                  <a:pt x="252215" y="769485"/>
                </a:lnTo>
                <a:lnTo>
                  <a:pt x="250308" y="765046"/>
                </a:lnTo>
                <a:lnTo>
                  <a:pt x="247766" y="760608"/>
                </a:lnTo>
                <a:lnTo>
                  <a:pt x="244588" y="756486"/>
                </a:lnTo>
                <a:lnTo>
                  <a:pt x="240775" y="752681"/>
                </a:lnTo>
                <a:lnTo>
                  <a:pt x="236326" y="748876"/>
                </a:lnTo>
                <a:lnTo>
                  <a:pt x="231877" y="745389"/>
                </a:lnTo>
                <a:lnTo>
                  <a:pt x="227110" y="741901"/>
                </a:lnTo>
                <a:lnTo>
                  <a:pt x="217894" y="735877"/>
                </a:lnTo>
                <a:lnTo>
                  <a:pt x="209632" y="730170"/>
                </a:lnTo>
                <a:lnTo>
                  <a:pt x="205819" y="727317"/>
                </a:lnTo>
                <a:lnTo>
                  <a:pt x="202641" y="725097"/>
                </a:lnTo>
                <a:lnTo>
                  <a:pt x="200734" y="722244"/>
                </a:lnTo>
                <a:lnTo>
                  <a:pt x="199145" y="720024"/>
                </a:lnTo>
                <a:lnTo>
                  <a:pt x="198827" y="718756"/>
                </a:lnTo>
                <a:lnTo>
                  <a:pt x="198510" y="717805"/>
                </a:lnTo>
                <a:lnTo>
                  <a:pt x="198827" y="716537"/>
                </a:lnTo>
                <a:lnTo>
                  <a:pt x="199145" y="715586"/>
                </a:lnTo>
                <a:lnTo>
                  <a:pt x="199781" y="714635"/>
                </a:lnTo>
                <a:lnTo>
                  <a:pt x="200734" y="713366"/>
                </a:lnTo>
                <a:lnTo>
                  <a:pt x="203912" y="711147"/>
                </a:lnTo>
                <a:lnTo>
                  <a:pt x="208361" y="709244"/>
                </a:lnTo>
                <a:lnTo>
                  <a:pt x="214399" y="707342"/>
                </a:lnTo>
                <a:lnTo>
                  <a:pt x="222343" y="705123"/>
                </a:lnTo>
                <a:lnTo>
                  <a:pt x="231559" y="703220"/>
                </a:lnTo>
                <a:lnTo>
                  <a:pt x="242999" y="701318"/>
                </a:lnTo>
                <a:lnTo>
                  <a:pt x="256346" y="699416"/>
                </a:lnTo>
                <a:lnTo>
                  <a:pt x="283358" y="695928"/>
                </a:lnTo>
                <a:lnTo>
                  <a:pt x="306238" y="693709"/>
                </a:lnTo>
                <a:lnTo>
                  <a:pt x="325305" y="692441"/>
                </a:lnTo>
                <a:lnTo>
                  <a:pt x="342147" y="692441"/>
                </a:lnTo>
                <a:lnTo>
                  <a:pt x="357401" y="692441"/>
                </a:lnTo>
                <a:lnTo>
                  <a:pt x="371383" y="692758"/>
                </a:lnTo>
                <a:lnTo>
                  <a:pt x="385684" y="693075"/>
                </a:lnTo>
                <a:lnTo>
                  <a:pt x="400302" y="693075"/>
                </a:lnTo>
                <a:lnTo>
                  <a:pt x="400302" y="673100"/>
                </a:lnTo>
                <a:close/>
                <a:moveTo>
                  <a:pt x="271462" y="400050"/>
                </a:moveTo>
                <a:lnTo>
                  <a:pt x="1652845" y="455223"/>
                </a:lnTo>
                <a:lnTo>
                  <a:pt x="1978025" y="1130300"/>
                </a:lnTo>
                <a:lnTo>
                  <a:pt x="1409277" y="1130300"/>
                </a:lnTo>
                <a:lnTo>
                  <a:pt x="1405466" y="1116665"/>
                </a:lnTo>
                <a:lnTo>
                  <a:pt x="1395304" y="1079566"/>
                </a:lnTo>
                <a:lnTo>
                  <a:pt x="1388318" y="1054833"/>
                </a:lnTo>
                <a:lnTo>
                  <a:pt x="1380061" y="1026296"/>
                </a:lnTo>
                <a:lnTo>
                  <a:pt x="1370852" y="995538"/>
                </a:lnTo>
                <a:lnTo>
                  <a:pt x="1360373" y="963512"/>
                </a:lnTo>
                <a:lnTo>
                  <a:pt x="1349258" y="930535"/>
                </a:lnTo>
                <a:lnTo>
                  <a:pt x="1337826" y="897241"/>
                </a:lnTo>
                <a:lnTo>
                  <a:pt x="1325441" y="865216"/>
                </a:lnTo>
                <a:lnTo>
                  <a:pt x="1319407" y="849678"/>
                </a:lnTo>
                <a:lnTo>
                  <a:pt x="1313056" y="834775"/>
                </a:lnTo>
                <a:lnTo>
                  <a:pt x="1307023" y="820507"/>
                </a:lnTo>
                <a:lnTo>
                  <a:pt x="1300354" y="806872"/>
                </a:lnTo>
                <a:lnTo>
                  <a:pt x="1294320" y="794188"/>
                </a:lnTo>
                <a:lnTo>
                  <a:pt x="1287652" y="782773"/>
                </a:lnTo>
                <a:lnTo>
                  <a:pt x="1281618" y="771992"/>
                </a:lnTo>
                <a:lnTo>
                  <a:pt x="1274949" y="762797"/>
                </a:lnTo>
                <a:lnTo>
                  <a:pt x="1268916" y="754235"/>
                </a:lnTo>
                <a:lnTo>
                  <a:pt x="1262882" y="747260"/>
                </a:lnTo>
                <a:lnTo>
                  <a:pt x="1259389" y="744406"/>
                </a:lnTo>
                <a:lnTo>
                  <a:pt x="1254308" y="740918"/>
                </a:lnTo>
                <a:lnTo>
                  <a:pt x="1248274" y="737113"/>
                </a:lnTo>
                <a:lnTo>
                  <a:pt x="1240970" y="732674"/>
                </a:lnTo>
                <a:lnTo>
                  <a:pt x="1232714" y="728551"/>
                </a:lnTo>
                <a:lnTo>
                  <a:pt x="1223187" y="723795"/>
                </a:lnTo>
                <a:lnTo>
                  <a:pt x="1201593" y="713966"/>
                </a:lnTo>
                <a:lnTo>
                  <a:pt x="1175871" y="703185"/>
                </a:lnTo>
                <a:lnTo>
                  <a:pt x="1146973" y="691135"/>
                </a:lnTo>
                <a:lnTo>
                  <a:pt x="1115217" y="679086"/>
                </a:lnTo>
                <a:lnTo>
                  <a:pt x="1080603" y="666086"/>
                </a:lnTo>
                <a:lnTo>
                  <a:pt x="1043131" y="652134"/>
                </a:lnTo>
                <a:lnTo>
                  <a:pt x="1004071" y="638182"/>
                </a:lnTo>
                <a:lnTo>
                  <a:pt x="920553" y="609010"/>
                </a:lnTo>
                <a:lnTo>
                  <a:pt x="832589" y="579204"/>
                </a:lnTo>
                <a:lnTo>
                  <a:pt x="742720" y="549398"/>
                </a:lnTo>
                <a:lnTo>
                  <a:pt x="653486" y="520543"/>
                </a:lnTo>
                <a:lnTo>
                  <a:pt x="567745" y="492956"/>
                </a:lnTo>
                <a:lnTo>
                  <a:pt x="488355" y="467590"/>
                </a:lnTo>
                <a:lnTo>
                  <a:pt x="417222" y="445394"/>
                </a:lnTo>
                <a:lnTo>
                  <a:pt x="311157" y="412417"/>
                </a:lnTo>
                <a:lnTo>
                  <a:pt x="271462" y="400050"/>
                </a:lnTo>
                <a:close/>
                <a:moveTo>
                  <a:pt x="1360170" y="0"/>
                </a:moveTo>
                <a:lnTo>
                  <a:pt x="1370647" y="318"/>
                </a:lnTo>
                <a:lnTo>
                  <a:pt x="1381125" y="1271"/>
                </a:lnTo>
                <a:lnTo>
                  <a:pt x="1391285" y="2224"/>
                </a:lnTo>
                <a:lnTo>
                  <a:pt x="1401445" y="4131"/>
                </a:lnTo>
                <a:lnTo>
                  <a:pt x="1410970" y="6673"/>
                </a:lnTo>
                <a:lnTo>
                  <a:pt x="1420495" y="9215"/>
                </a:lnTo>
                <a:lnTo>
                  <a:pt x="1430337" y="12392"/>
                </a:lnTo>
                <a:lnTo>
                  <a:pt x="1439545" y="16205"/>
                </a:lnTo>
                <a:lnTo>
                  <a:pt x="1448117" y="20018"/>
                </a:lnTo>
                <a:lnTo>
                  <a:pt x="1457007" y="24467"/>
                </a:lnTo>
                <a:lnTo>
                  <a:pt x="1465580" y="29551"/>
                </a:lnTo>
                <a:lnTo>
                  <a:pt x="1474152" y="34635"/>
                </a:lnTo>
                <a:lnTo>
                  <a:pt x="1481772" y="40354"/>
                </a:lnTo>
                <a:lnTo>
                  <a:pt x="1489392" y="46391"/>
                </a:lnTo>
                <a:lnTo>
                  <a:pt x="1497012" y="53064"/>
                </a:lnTo>
                <a:lnTo>
                  <a:pt x="1503997" y="59737"/>
                </a:lnTo>
                <a:lnTo>
                  <a:pt x="1510665" y="66409"/>
                </a:lnTo>
                <a:lnTo>
                  <a:pt x="1517015" y="74353"/>
                </a:lnTo>
                <a:lnTo>
                  <a:pt x="1523047" y="81979"/>
                </a:lnTo>
                <a:lnTo>
                  <a:pt x="1529080" y="89605"/>
                </a:lnTo>
                <a:lnTo>
                  <a:pt x="1533842" y="98184"/>
                </a:lnTo>
                <a:lnTo>
                  <a:pt x="1538922" y="106446"/>
                </a:lnTo>
                <a:lnTo>
                  <a:pt x="1543685" y="115343"/>
                </a:lnTo>
                <a:lnTo>
                  <a:pt x="1547495" y="124240"/>
                </a:lnTo>
                <a:lnTo>
                  <a:pt x="1551305" y="133454"/>
                </a:lnTo>
                <a:lnTo>
                  <a:pt x="1554480" y="142987"/>
                </a:lnTo>
                <a:lnTo>
                  <a:pt x="1557020" y="152519"/>
                </a:lnTo>
                <a:lnTo>
                  <a:pt x="1559242" y="162369"/>
                </a:lnTo>
                <a:lnTo>
                  <a:pt x="1561147" y="172220"/>
                </a:lnTo>
                <a:lnTo>
                  <a:pt x="1562417" y="182705"/>
                </a:lnTo>
                <a:lnTo>
                  <a:pt x="1563052" y="192555"/>
                </a:lnTo>
                <a:lnTo>
                  <a:pt x="1563687" y="203359"/>
                </a:lnTo>
                <a:lnTo>
                  <a:pt x="1563052" y="213845"/>
                </a:lnTo>
                <a:lnTo>
                  <a:pt x="1562417" y="224330"/>
                </a:lnTo>
                <a:lnTo>
                  <a:pt x="1561147" y="234181"/>
                </a:lnTo>
                <a:lnTo>
                  <a:pt x="1559242" y="244348"/>
                </a:lnTo>
                <a:lnTo>
                  <a:pt x="1557020" y="254199"/>
                </a:lnTo>
                <a:lnTo>
                  <a:pt x="1554480" y="263731"/>
                </a:lnTo>
                <a:lnTo>
                  <a:pt x="1551305" y="272946"/>
                </a:lnTo>
                <a:lnTo>
                  <a:pt x="1547495" y="282161"/>
                </a:lnTo>
                <a:lnTo>
                  <a:pt x="1543685" y="291375"/>
                </a:lnTo>
                <a:lnTo>
                  <a:pt x="1538922" y="300272"/>
                </a:lnTo>
                <a:lnTo>
                  <a:pt x="1533842" y="308851"/>
                </a:lnTo>
                <a:lnTo>
                  <a:pt x="1529080" y="316795"/>
                </a:lnTo>
                <a:lnTo>
                  <a:pt x="1523047" y="325057"/>
                </a:lnTo>
                <a:lnTo>
                  <a:pt x="1517015" y="332683"/>
                </a:lnTo>
                <a:lnTo>
                  <a:pt x="1510665" y="339991"/>
                </a:lnTo>
                <a:lnTo>
                  <a:pt x="1503997" y="346981"/>
                </a:lnTo>
                <a:lnTo>
                  <a:pt x="1497012" y="353972"/>
                </a:lnTo>
                <a:lnTo>
                  <a:pt x="1489392" y="360327"/>
                </a:lnTo>
                <a:lnTo>
                  <a:pt x="1481772" y="366046"/>
                </a:lnTo>
                <a:lnTo>
                  <a:pt x="1474152" y="371766"/>
                </a:lnTo>
                <a:lnTo>
                  <a:pt x="1465580" y="377167"/>
                </a:lnTo>
                <a:lnTo>
                  <a:pt x="1457007" y="381933"/>
                </a:lnTo>
                <a:lnTo>
                  <a:pt x="1448117" y="386382"/>
                </a:lnTo>
                <a:lnTo>
                  <a:pt x="1439545" y="390830"/>
                </a:lnTo>
                <a:lnTo>
                  <a:pt x="1430337" y="394326"/>
                </a:lnTo>
                <a:lnTo>
                  <a:pt x="1420495" y="397821"/>
                </a:lnTo>
                <a:lnTo>
                  <a:pt x="1410970" y="400363"/>
                </a:lnTo>
                <a:lnTo>
                  <a:pt x="1401445" y="402587"/>
                </a:lnTo>
                <a:lnTo>
                  <a:pt x="1391285" y="404176"/>
                </a:lnTo>
                <a:lnTo>
                  <a:pt x="1381125" y="405765"/>
                </a:lnTo>
                <a:lnTo>
                  <a:pt x="1370647" y="406400"/>
                </a:lnTo>
                <a:lnTo>
                  <a:pt x="1360170" y="406400"/>
                </a:lnTo>
                <a:lnTo>
                  <a:pt x="1350010" y="406400"/>
                </a:lnTo>
                <a:lnTo>
                  <a:pt x="1339532" y="405765"/>
                </a:lnTo>
                <a:lnTo>
                  <a:pt x="1329372" y="404176"/>
                </a:lnTo>
                <a:lnTo>
                  <a:pt x="1319530" y="402587"/>
                </a:lnTo>
                <a:lnTo>
                  <a:pt x="1309370" y="400363"/>
                </a:lnTo>
                <a:lnTo>
                  <a:pt x="1299845" y="397821"/>
                </a:lnTo>
                <a:lnTo>
                  <a:pt x="1290637" y="394326"/>
                </a:lnTo>
                <a:lnTo>
                  <a:pt x="1281430" y="390830"/>
                </a:lnTo>
                <a:lnTo>
                  <a:pt x="1272222" y="386382"/>
                </a:lnTo>
                <a:lnTo>
                  <a:pt x="1263332" y="381933"/>
                </a:lnTo>
                <a:lnTo>
                  <a:pt x="1255077" y="377167"/>
                </a:lnTo>
                <a:lnTo>
                  <a:pt x="1246822" y="371766"/>
                </a:lnTo>
                <a:lnTo>
                  <a:pt x="1238885" y="366046"/>
                </a:lnTo>
                <a:lnTo>
                  <a:pt x="1231265" y="360327"/>
                </a:lnTo>
                <a:lnTo>
                  <a:pt x="1223962" y="353972"/>
                </a:lnTo>
                <a:lnTo>
                  <a:pt x="1216977" y="346981"/>
                </a:lnTo>
                <a:lnTo>
                  <a:pt x="1209992" y="339991"/>
                </a:lnTo>
                <a:lnTo>
                  <a:pt x="1203325" y="332683"/>
                </a:lnTo>
                <a:lnTo>
                  <a:pt x="1197610" y="325057"/>
                </a:lnTo>
                <a:lnTo>
                  <a:pt x="1191895" y="316795"/>
                </a:lnTo>
                <a:lnTo>
                  <a:pt x="1186497" y="308851"/>
                </a:lnTo>
                <a:lnTo>
                  <a:pt x="1181417" y="300272"/>
                </a:lnTo>
                <a:lnTo>
                  <a:pt x="1177290" y="291375"/>
                </a:lnTo>
                <a:lnTo>
                  <a:pt x="1173162" y="282161"/>
                </a:lnTo>
                <a:lnTo>
                  <a:pt x="1169670" y="272946"/>
                </a:lnTo>
                <a:lnTo>
                  <a:pt x="1166177" y="263731"/>
                </a:lnTo>
                <a:lnTo>
                  <a:pt x="1163320" y="254199"/>
                </a:lnTo>
                <a:lnTo>
                  <a:pt x="1161097" y="244348"/>
                </a:lnTo>
                <a:lnTo>
                  <a:pt x="1159510" y="234181"/>
                </a:lnTo>
                <a:lnTo>
                  <a:pt x="1158240" y="224330"/>
                </a:lnTo>
                <a:lnTo>
                  <a:pt x="1157287" y="213845"/>
                </a:lnTo>
                <a:lnTo>
                  <a:pt x="1157287" y="203359"/>
                </a:lnTo>
                <a:lnTo>
                  <a:pt x="1157287" y="192555"/>
                </a:lnTo>
                <a:lnTo>
                  <a:pt x="1158240" y="182705"/>
                </a:lnTo>
                <a:lnTo>
                  <a:pt x="1159510" y="172220"/>
                </a:lnTo>
                <a:lnTo>
                  <a:pt x="1161097" y="162369"/>
                </a:lnTo>
                <a:lnTo>
                  <a:pt x="1163320" y="152519"/>
                </a:lnTo>
                <a:lnTo>
                  <a:pt x="1166177" y="142987"/>
                </a:lnTo>
                <a:lnTo>
                  <a:pt x="1169670" y="133454"/>
                </a:lnTo>
                <a:lnTo>
                  <a:pt x="1173162" y="124240"/>
                </a:lnTo>
                <a:lnTo>
                  <a:pt x="1177290" y="115343"/>
                </a:lnTo>
                <a:lnTo>
                  <a:pt x="1181417" y="106446"/>
                </a:lnTo>
                <a:lnTo>
                  <a:pt x="1186497" y="98184"/>
                </a:lnTo>
                <a:lnTo>
                  <a:pt x="1191895" y="89605"/>
                </a:lnTo>
                <a:lnTo>
                  <a:pt x="1197610" y="81979"/>
                </a:lnTo>
                <a:lnTo>
                  <a:pt x="1203325" y="74353"/>
                </a:lnTo>
                <a:lnTo>
                  <a:pt x="1209992" y="66409"/>
                </a:lnTo>
                <a:lnTo>
                  <a:pt x="1216977" y="59737"/>
                </a:lnTo>
                <a:lnTo>
                  <a:pt x="1223962" y="53064"/>
                </a:lnTo>
                <a:lnTo>
                  <a:pt x="1231265" y="46391"/>
                </a:lnTo>
                <a:lnTo>
                  <a:pt x="1238885" y="40354"/>
                </a:lnTo>
                <a:lnTo>
                  <a:pt x="1246822" y="34635"/>
                </a:lnTo>
                <a:lnTo>
                  <a:pt x="1255077" y="29551"/>
                </a:lnTo>
                <a:lnTo>
                  <a:pt x="1263332" y="24467"/>
                </a:lnTo>
                <a:lnTo>
                  <a:pt x="1272222" y="20018"/>
                </a:lnTo>
                <a:lnTo>
                  <a:pt x="1281430" y="16205"/>
                </a:lnTo>
                <a:lnTo>
                  <a:pt x="1290637" y="12392"/>
                </a:lnTo>
                <a:lnTo>
                  <a:pt x="1299845" y="9215"/>
                </a:lnTo>
                <a:lnTo>
                  <a:pt x="1309370" y="6673"/>
                </a:lnTo>
                <a:lnTo>
                  <a:pt x="1319530" y="4131"/>
                </a:lnTo>
                <a:lnTo>
                  <a:pt x="1329372" y="2224"/>
                </a:lnTo>
                <a:lnTo>
                  <a:pt x="1339532" y="1271"/>
                </a:lnTo>
                <a:lnTo>
                  <a:pt x="1350010" y="318"/>
                </a:lnTo>
                <a:lnTo>
                  <a:pt x="136017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0" y="185143"/>
            <a:ext cx="12192000" cy="51970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平行四边形 4"/>
          <p:cNvSpPr/>
          <p:nvPr/>
        </p:nvSpPr>
        <p:spPr>
          <a:xfrm flipH="1">
            <a:off x="1143000" y="-904875"/>
            <a:ext cx="744855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216378" y="152609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监控资源整合</a:t>
            </a:r>
          </a:p>
        </p:txBody>
      </p:sp>
      <p:graphicFrame>
        <p:nvGraphicFramePr>
          <p:cNvPr id="9" name="图表 8"/>
          <p:cNvGraphicFramePr/>
          <p:nvPr/>
        </p:nvGraphicFramePr>
        <p:xfrm>
          <a:off x="320778" y="1794868"/>
          <a:ext cx="4686651" cy="3722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275" y="1364856"/>
            <a:ext cx="6899149" cy="487371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表 7"/>
          <p:cNvGraphicFramePr/>
          <p:nvPr/>
        </p:nvGraphicFramePr>
        <p:xfrm>
          <a:off x="178010" y="2470447"/>
          <a:ext cx="3921550" cy="332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文本框 59"/>
          <p:cNvSpPr txBox="1"/>
          <p:nvPr/>
        </p:nvSpPr>
        <p:spPr>
          <a:xfrm>
            <a:off x="3515782" y="456361"/>
            <a:ext cx="674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营田镇义南村党组织基本情况</a:t>
            </a:r>
          </a:p>
        </p:txBody>
      </p:sp>
      <p:sp>
        <p:nvSpPr>
          <p:cNvPr id="63" name="矩形: 圆角 62"/>
          <p:cNvSpPr/>
          <p:nvPr/>
        </p:nvSpPr>
        <p:spPr>
          <a:xfrm>
            <a:off x="2337934" y="1512148"/>
            <a:ext cx="1990304" cy="63915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3185625" y="15121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党支部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3384760" y="1807545"/>
            <a:ext cx="640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3</a:t>
            </a:r>
            <a:r>
              <a:rPr lang="zh-CN" altLang="en-US" sz="1600" b="1" dirty="0">
                <a:solidFill>
                  <a:schemeClr val="bg1"/>
                </a:solidFill>
              </a:rPr>
              <a:t>个</a:t>
            </a:r>
          </a:p>
        </p:txBody>
      </p:sp>
      <p:sp>
        <p:nvSpPr>
          <p:cNvPr id="68" name="Freeform 29"/>
          <p:cNvSpPr/>
          <p:nvPr/>
        </p:nvSpPr>
        <p:spPr bwMode="auto">
          <a:xfrm>
            <a:off x="2498694" y="1593603"/>
            <a:ext cx="526172" cy="376738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矩形: 圆角 68"/>
          <p:cNvSpPr/>
          <p:nvPr/>
        </p:nvSpPr>
        <p:spPr>
          <a:xfrm>
            <a:off x="7620665" y="1512148"/>
            <a:ext cx="1990304" cy="6391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8564392" y="15121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党  员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8680947" y="180522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</a:rPr>
              <a:t>63</a:t>
            </a:r>
            <a:r>
              <a:rPr lang="zh-CN" altLang="en-US" sz="1400" b="1" dirty="0">
                <a:solidFill>
                  <a:schemeClr val="bg1"/>
                </a:solidFill>
              </a:rPr>
              <a:t>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729285" y="2613752"/>
            <a:ext cx="4284705" cy="2553285"/>
            <a:chOff x="7536748" y="2873409"/>
            <a:chExt cx="4284705" cy="2553285"/>
          </a:xfrm>
        </p:grpSpPr>
        <p:grpSp>
          <p:nvGrpSpPr>
            <p:cNvPr id="59" name="组合 58"/>
            <p:cNvGrpSpPr/>
            <p:nvPr/>
          </p:nvGrpSpPr>
          <p:grpSpPr>
            <a:xfrm>
              <a:off x="7536748" y="3337404"/>
              <a:ext cx="4284705" cy="2089290"/>
              <a:chOff x="6418005" y="3741087"/>
              <a:chExt cx="4569930" cy="2138234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6418005" y="3741087"/>
                <a:ext cx="4569930" cy="2138234"/>
                <a:chOff x="6492650" y="3772670"/>
                <a:chExt cx="4569930" cy="2138234"/>
              </a:xfrm>
            </p:grpSpPr>
            <p:grpSp>
              <p:nvGrpSpPr>
                <p:cNvPr id="17" name="Group 17"/>
                <p:cNvGrpSpPr/>
                <p:nvPr/>
              </p:nvGrpSpPr>
              <p:grpSpPr>
                <a:xfrm>
                  <a:off x="7656708" y="3973629"/>
                  <a:ext cx="1973734" cy="1937275"/>
                  <a:chOff x="1237494" y="1705026"/>
                  <a:chExt cx="4105646" cy="4105646"/>
                </a:xfrm>
              </p:grpSpPr>
              <p:grpSp>
                <p:nvGrpSpPr>
                  <p:cNvPr id="18" name="Group 1"/>
                  <p:cNvGrpSpPr/>
                  <p:nvPr/>
                </p:nvGrpSpPr>
                <p:grpSpPr>
                  <a:xfrm>
                    <a:off x="2100442" y="2565576"/>
                    <a:ext cx="2379753" cy="2382151"/>
                    <a:chOff x="2100442" y="2565576"/>
                    <a:chExt cx="2379753" cy="2382151"/>
                  </a:xfrm>
                </p:grpSpPr>
                <p:sp>
                  <p:nvSpPr>
                    <p:cNvPr id="32" name="Block Arc 2"/>
                    <p:cNvSpPr/>
                    <p:nvPr/>
                  </p:nvSpPr>
                  <p:spPr>
                    <a:xfrm rot="21301074" flipH="1">
                      <a:off x="2100442" y="2567974"/>
                      <a:ext cx="2379753" cy="2379753"/>
                    </a:xfrm>
                    <a:prstGeom prst="blockArc">
                      <a:avLst>
                        <a:gd name="adj1" fmla="val 572558"/>
                        <a:gd name="adj2" fmla="val 16214381"/>
                        <a:gd name="adj3" fmla="val 16739"/>
                      </a:avLst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dirty="0"/>
                    </a:p>
                  </p:txBody>
                </p:sp>
                <p:sp>
                  <p:nvSpPr>
                    <p:cNvPr id="33" name="Oval 3"/>
                    <p:cNvSpPr/>
                    <p:nvPr/>
                  </p:nvSpPr>
                  <p:spPr>
                    <a:xfrm>
                      <a:off x="3092477" y="2565576"/>
                      <a:ext cx="400383" cy="400383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lIns="0" tIns="0" rIns="0" bIns="0" anchor="ctr" anchorCtr="1">
                      <a:normAutofit fontScale="70000" lnSpcReduction="20000"/>
                    </a:bodyPr>
                    <a:lstStyle/>
                    <a:p>
                      <a:pPr lvl="0"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9" name="Group 4"/>
                  <p:cNvGrpSpPr/>
                  <p:nvPr/>
                </p:nvGrpSpPr>
                <p:grpSpPr>
                  <a:xfrm>
                    <a:off x="2531315" y="2998847"/>
                    <a:ext cx="1518008" cy="1518008"/>
                    <a:chOff x="2531315" y="2998847"/>
                    <a:chExt cx="1518008" cy="1518008"/>
                  </a:xfrm>
                </p:grpSpPr>
                <p:sp>
                  <p:nvSpPr>
                    <p:cNvPr id="30" name="Block Arc 5"/>
                    <p:cNvSpPr/>
                    <p:nvPr/>
                  </p:nvSpPr>
                  <p:spPr>
                    <a:xfrm flipH="1">
                      <a:off x="2531315" y="2998847"/>
                      <a:ext cx="1518008" cy="1518008"/>
                    </a:xfrm>
                    <a:prstGeom prst="blockArc">
                      <a:avLst>
                        <a:gd name="adj1" fmla="val 7236427"/>
                        <a:gd name="adj2" fmla="val 16177562"/>
                        <a:gd name="adj3" fmla="val 26403"/>
                      </a:avLst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dirty="0"/>
                    </a:p>
                  </p:txBody>
                </p:sp>
                <p:sp>
                  <p:nvSpPr>
                    <p:cNvPr id="31" name="Oval 6"/>
                    <p:cNvSpPr/>
                    <p:nvPr/>
                  </p:nvSpPr>
                  <p:spPr>
                    <a:xfrm>
                      <a:off x="3092477" y="2998847"/>
                      <a:ext cx="400383" cy="40038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lIns="0" tIns="0" rIns="0" bIns="0" anchor="ctr" anchorCtr="1">
                      <a:normAutofit fontScale="70000" lnSpcReduction="20000"/>
                    </a:bodyPr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0" name="Group 7"/>
                  <p:cNvGrpSpPr/>
                  <p:nvPr/>
                </p:nvGrpSpPr>
                <p:grpSpPr>
                  <a:xfrm>
                    <a:off x="1667173" y="2132304"/>
                    <a:ext cx="3246294" cy="3248695"/>
                    <a:chOff x="1667173" y="2132304"/>
                    <a:chExt cx="3246294" cy="3248695"/>
                  </a:xfrm>
                </p:grpSpPr>
                <p:sp>
                  <p:nvSpPr>
                    <p:cNvPr id="28" name="Block Arc 8"/>
                    <p:cNvSpPr/>
                    <p:nvPr/>
                  </p:nvSpPr>
                  <p:spPr>
                    <a:xfrm flipH="1">
                      <a:off x="1667173" y="2134704"/>
                      <a:ext cx="3246294" cy="3246295"/>
                    </a:xfrm>
                    <a:prstGeom prst="blockArc">
                      <a:avLst>
                        <a:gd name="adj1" fmla="val 1450310"/>
                        <a:gd name="adj2" fmla="val 16203514"/>
                        <a:gd name="adj3" fmla="val 12311"/>
                      </a:avLst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dirty="0"/>
                    </a:p>
                  </p:txBody>
                </p:sp>
                <p:sp>
                  <p:nvSpPr>
                    <p:cNvPr id="29" name="Oval 9"/>
                    <p:cNvSpPr/>
                    <p:nvPr/>
                  </p:nvSpPr>
                  <p:spPr>
                    <a:xfrm>
                      <a:off x="3092477" y="2132304"/>
                      <a:ext cx="400383" cy="400383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lIns="0" tIns="0" rIns="0" bIns="0" anchor="ctr" anchorCtr="1">
                      <a:normAutofit fontScale="70000" lnSpcReduction="20000"/>
                    </a:bodyPr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1" name="Group 10"/>
                  <p:cNvGrpSpPr/>
                  <p:nvPr/>
                </p:nvGrpSpPr>
                <p:grpSpPr>
                  <a:xfrm>
                    <a:off x="1237494" y="1705026"/>
                    <a:ext cx="4105646" cy="4105646"/>
                    <a:chOff x="1237494" y="1705026"/>
                    <a:chExt cx="4105646" cy="4105646"/>
                  </a:xfrm>
                </p:grpSpPr>
                <p:sp>
                  <p:nvSpPr>
                    <p:cNvPr id="26" name="Block Arc 11"/>
                    <p:cNvSpPr/>
                    <p:nvPr/>
                  </p:nvSpPr>
                  <p:spPr>
                    <a:xfrm flipH="1">
                      <a:off x="1237494" y="1705026"/>
                      <a:ext cx="4105646" cy="4105646"/>
                    </a:xfrm>
                    <a:prstGeom prst="blockArc">
                      <a:avLst>
                        <a:gd name="adj1" fmla="val 18728411"/>
                        <a:gd name="adj2" fmla="val 16212586"/>
                        <a:gd name="adj3" fmla="val 9872"/>
                      </a:avLst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dirty="0"/>
                    </a:p>
                  </p:txBody>
                </p:sp>
                <p:sp>
                  <p:nvSpPr>
                    <p:cNvPr id="27" name="Oval 12"/>
                    <p:cNvSpPr/>
                    <p:nvPr/>
                  </p:nvSpPr>
                  <p:spPr>
                    <a:xfrm>
                      <a:off x="3092478" y="1705029"/>
                      <a:ext cx="400382" cy="40038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lIns="0" tIns="0" rIns="0" bIns="0" anchor="ctr" anchorCtr="1">
                      <a:normAutofit fontScale="70000" lnSpcReduction="20000"/>
                    </a:bodyPr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2" name="Rectangle 13"/>
                  <p:cNvSpPr/>
                  <p:nvPr/>
                </p:nvSpPr>
                <p:spPr>
                  <a:xfrm>
                    <a:off x="2257478" y="1771872"/>
                    <a:ext cx="727897" cy="433732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en-US" sz="1200" dirty="0">
                        <a:solidFill>
                          <a:schemeClr val="tx2"/>
                        </a:solidFill>
                      </a:rPr>
                      <a:t>26</a:t>
                    </a:r>
                    <a:r>
                      <a:rPr lang="zh-CN" altLang="en-US" sz="1200" dirty="0">
                        <a:solidFill>
                          <a:schemeClr val="tx2"/>
                        </a:solidFill>
                      </a:rPr>
                      <a:t>人</a:t>
                    </a:r>
                    <a:endParaRPr lang="en-US" sz="12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3" name="Rectangle 14"/>
                  <p:cNvSpPr/>
                  <p:nvPr/>
                </p:nvSpPr>
                <p:spPr>
                  <a:xfrm>
                    <a:off x="2648744" y="2251908"/>
                    <a:ext cx="336632" cy="1692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en-US" sz="1200" dirty="0">
                        <a:solidFill>
                          <a:schemeClr val="tx2"/>
                        </a:solidFill>
                      </a:rPr>
                      <a:t>14</a:t>
                    </a:r>
                    <a:r>
                      <a:rPr lang="zh-CN" altLang="en-US" sz="1200" dirty="0">
                        <a:solidFill>
                          <a:schemeClr val="tx2"/>
                        </a:solidFill>
                      </a:rPr>
                      <a:t>人</a:t>
                    </a:r>
                    <a:endParaRPr lang="en-US" sz="12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4" name="Rectangle 15"/>
                  <p:cNvSpPr/>
                  <p:nvPr/>
                </p:nvSpPr>
                <p:spPr>
                  <a:xfrm>
                    <a:off x="2648744" y="2684506"/>
                    <a:ext cx="336632" cy="1692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en-US" sz="1200" dirty="0">
                        <a:solidFill>
                          <a:schemeClr val="tx2"/>
                        </a:solidFill>
                      </a:rPr>
                      <a:t>16</a:t>
                    </a:r>
                    <a:r>
                      <a:rPr lang="zh-CN" altLang="en-US" sz="1200" dirty="0">
                        <a:solidFill>
                          <a:schemeClr val="tx2"/>
                        </a:solidFill>
                      </a:rPr>
                      <a:t>人</a:t>
                    </a:r>
                    <a:endParaRPr lang="en-US" sz="12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5" name="Rectangle 16"/>
                  <p:cNvSpPr/>
                  <p:nvPr/>
                </p:nvSpPr>
                <p:spPr>
                  <a:xfrm>
                    <a:off x="2648744" y="3100825"/>
                    <a:ext cx="336632" cy="1692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en-US" sz="1200" dirty="0">
                        <a:solidFill>
                          <a:schemeClr val="tx2"/>
                        </a:solidFill>
                      </a:rPr>
                      <a:t>7</a:t>
                    </a:r>
                    <a:r>
                      <a:rPr lang="zh-CN" altLang="en-US" sz="1200" dirty="0">
                        <a:solidFill>
                          <a:schemeClr val="tx2"/>
                        </a:solidFill>
                      </a:rPr>
                      <a:t>人</a:t>
                    </a:r>
                    <a:endParaRPr lang="en-US" sz="1200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35" name="组合 34"/>
                <p:cNvGrpSpPr/>
                <p:nvPr/>
              </p:nvGrpSpPr>
              <p:grpSpPr>
                <a:xfrm>
                  <a:off x="9393120" y="4039713"/>
                  <a:ext cx="1338003" cy="285671"/>
                  <a:chOff x="6949440" y="2021840"/>
                  <a:chExt cx="3876040" cy="833120"/>
                </a:xfrm>
              </p:grpSpPr>
              <p:cxnSp>
                <p:nvCxnSpPr>
                  <p:cNvPr id="36" name="直接连接符 35"/>
                  <p:cNvCxnSpPr/>
                  <p:nvPr/>
                </p:nvCxnSpPr>
                <p:spPr>
                  <a:xfrm>
                    <a:off x="6949440" y="2854960"/>
                    <a:ext cx="619760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 flipV="1">
                    <a:off x="7569200" y="2021840"/>
                    <a:ext cx="934720" cy="83312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>
                    <a:off x="8498840" y="2021840"/>
                    <a:ext cx="2326640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矩形 38"/>
                <p:cNvSpPr/>
                <p:nvPr/>
              </p:nvSpPr>
              <p:spPr>
                <a:xfrm>
                  <a:off x="9479666" y="3772670"/>
                  <a:ext cx="127150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zh-CN" altLang="en-US" sz="1400" dirty="0">
                      <a:solidFill>
                        <a:schemeClr val="tx2"/>
                      </a:solidFill>
                      <a:latin typeface="+mn-ea"/>
                    </a:rPr>
                    <a:t>党龄</a:t>
                  </a:r>
                  <a:r>
                    <a:rPr lang="en-US" altLang="zh-CN" sz="1400" dirty="0">
                      <a:solidFill>
                        <a:schemeClr val="tx2"/>
                      </a:solidFill>
                      <a:latin typeface="+mn-ea"/>
                    </a:rPr>
                    <a:t>20</a:t>
                  </a:r>
                  <a:r>
                    <a:rPr lang="zh-CN" altLang="en-US" sz="1400" dirty="0">
                      <a:solidFill>
                        <a:schemeClr val="tx2"/>
                      </a:solidFill>
                      <a:latin typeface="+mn-ea"/>
                    </a:rPr>
                    <a:t>年以上</a:t>
                  </a:r>
                  <a:endParaRPr lang="en-US" altLang="zh-CN" sz="1400" dirty="0">
                    <a:solidFill>
                      <a:schemeClr val="tx2"/>
                    </a:solidFill>
                    <a:latin typeface="+mn-ea"/>
                  </a:endParaRPr>
                </a:p>
              </p:txBody>
            </p:sp>
            <p:grpSp>
              <p:nvGrpSpPr>
                <p:cNvPr id="40" name="组合 39"/>
                <p:cNvGrpSpPr/>
                <p:nvPr/>
              </p:nvGrpSpPr>
              <p:grpSpPr>
                <a:xfrm>
                  <a:off x="9316631" y="4707897"/>
                  <a:ext cx="1691600" cy="372812"/>
                  <a:chOff x="6949440" y="2021840"/>
                  <a:chExt cx="3876040" cy="833120"/>
                </a:xfrm>
              </p:grpSpPr>
              <p:cxnSp>
                <p:nvCxnSpPr>
                  <p:cNvPr id="41" name="直接连接符 40"/>
                  <p:cNvCxnSpPr/>
                  <p:nvPr/>
                </p:nvCxnSpPr>
                <p:spPr>
                  <a:xfrm>
                    <a:off x="6949440" y="2854960"/>
                    <a:ext cx="619760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连接符 41"/>
                  <p:cNvCxnSpPr/>
                  <p:nvPr/>
                </p:nvCxnSpPr>
                <p:spPr>
                  <a:xfrm flipV="1">
                    <a:off x="7569200" y="2021840"/>
                    <a:ext cx="934720" cy="83312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/>
                  <p:cNvCxnSpPr/>
                  <p:nvPr/>
                </p:nvCxnSpPr>
                <p:spPr>
                  <a:xfrm>
                    <a:off x="8498840" y="2021840"/>
                    <a:ext cx="2326640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组合 44"/>
                <p:cNvGrpSpPr/>
                <p:nvPr/>
              </p:nvGrpSpPr>
              <p:grpSpPr>
                <a:xfrm rot="10800000">
                  <a:off x="6672746" y="5259441"/>
                  <a:ext cx="1643334" cy="365423"/>
                  <a:chOff x="6949440" y="1855336"/>
                  <a:chExt cx="3645744" cy="999624"/>
                </a:xfrm>
              </p:grpSpPr>
              <p:cxnSp>
                <p:nvCxnSpPr>
                  <p:cNvPr id="46" name="直接连接符 45"/>
                  <p:cNvCxnSpPr/>
                  <p:nvPr/>
                </p:nvCxnSpPr>
                <p:spPr>
                  <a:xfrm>
                    <a:off x="6949440" y="2854960"/>
                    <a:ext cx="619760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/>
                </p:nvCxnSpPr>
                <p:spPr>
                  <a:xfrm flipV="1">
                    <a:off x="7569201" y="1855336"/>
                    <a:ext cx="934719" cy="83312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/>
                </p:nvCxnSpPr>
                <p:spPr>
                  <a:xfrm>
                    <a:off x="8268544" y="2062141"/>
                    <a:ext cx="2326640" cy="0"/>
                  </a:xfrm>
                  <a:prstGeom prst="line">
                    <a:avLst/>
                  </a:prstGeom>
                  <a:ln w="12700">
                    <a:gradFill>
                      <a:gsLst>
                        <a:gs pos="0">
                          <a:srgbClr val="CE8236"/>
                        </a:gs>
                        <a:gs pos="100000">
                          <a:srgbClr val="F5E6D7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0" name="矩形 49"/>
                <p:cNvSpPr/>
                <p:nvPr/>
              </p:nvSpPr>
              <p:spPr>
                <a:xfrm>
                  <a:off x="9791077" y="4745359"/>
                  <a:ext cx="127150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zh-CN" altLang="en-US" sz="1400" dirty="0">
                      <a:solidFill>
                        <a:schemeClr val="tx2"/>
                      </a:solidFill>
                      <a:latin typeface="+mn-ea"/>
                    </a:rPr>
                    <a:t>党龄</a:t>
                  </a:r>
                  <a:r>
                    <a:rPr lang="en-US" altLang="zh-CN" sz="1400" dirty="0">
                      <a:solidFill>
                        <a:schemeClr val="tx2"/>
                      </a:solidFill>
                      <a:latin typeface="+mn-ea"/>
                    </a:rPr>
                    <a:t>10</a:t>
                  </a:r>
                  <a:r>
                    <a:rPr lang="zh-CN" altLang="en-US" sz="1400" dirty="0">
                      <a:solidFill>
                        <a:schemeClr val="tx2"/>
                      </a:solidFill>
                      <a:latin typeface="+mn-ea"/>
                    </a:rPr>
                    <a:t>年以上</a:t>
                  </a:r>
                  <a:endParaRPr lang="en-US" altLang="zh-CN" sz="1400" dirty="0">
                    <a:solidFill>
                      <a:schemeClr val="tx2"/>
                    </a:solidFill>
                    <a:latin typeface="+mn-ea"/>
                  </a:endParaRPr>
                </a:p>
              </p:txBody>
            </p:sp>
            <p:sp>
              <p:nvSpPr>
                <p:cNvPr id="51" name="矩形 50"/>
                <p:cNvSpPr/>
                <p:nvPr/>
              </p:nvSpPr>
              <p:spPr>
                <a:xfrm>
                  <a:off x="6492650" y="5230619"/>
                  <a:ext cx="117692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zh-CN" altLang="en-US" sz="1400" dirty="0">
                      <a:solidFill>
                        <a:schemeClr val="tx2"/>
                      </a:solidFill>
                      <a:latin typeface="+mn-ea"/>
                    </a:rPr>
                    <a:t>党龄</a:t>
                  </a:r>
                  <a:r>
                    <a:rPr lang="en-US" altLang="zh-CN" sz="1400" dirty="0">
                      <a:solidFill>
                        <a:schemeClr val="tx2"/>
                      </a:solidFill>
                      <a:latin typeface="+mn-ea"/>
                    </a:rPr>
                    <a:t>5</a:t>
                  </a:r>
                  <a:r>
                    <a:rPr lang="zh-CN" altLang="en-US" sz="1400" dirty="0">
                      <a:solidFill>
                        <a:schemeClr val="tx2"/>
                      </a:solidFill>
                      <a:latin typeface="+mn-ea"/>
                    </a:rPr>
                    <a:t>年以上</a:t>
                  </a:r>
                  <a:endParaRPr lang="en-US" altLang="zh-CN" sz="1400" dirty="0">
                    <a:solidFill>
                      <a:schemeClr val="tx2"/>
                    </a:solidFill>
                    <a:latin typeface="+mn-ea"/>
                  </a:endParaRPr>
                </a:p>
              </p:txBody>
            </p:sp>
          </p:grpSp>
          <p:sp>
            <p:nvSpPr>
              <p:cNvPr id="57" name="矩形 56"/>
              <p:cNvSpPr/>
              <p:nvPr/>
            </p:nvSpPr>
            <p:spPr>
              <a:xfrm>
                <a:off x="7904767" y="4777250"/>
                <a:ext cx="89319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1000" dirty="0">
                    <a:solidFill>
                      <a:schemeClr val="tx2"/>
                    </a:solidFill>
                    <a:latin typeface="+mn-ea"/>
                  </a:rPr>
                  <a:t>党龄</a:t>
                </a:r>
                <a:r>
                  <a:rPr lang="en-US" altLang="zh-CN" sz="1000" dirty="0">
                    <a:solidFill>
                      <a:schemeClr val="tx2"/>
                    </a:solidFill>
                    <a:latin typeface="+mn-ea"/>
                  </a:rPr>
                  <a:t>5</a:t>
                </a:r>
                <a:r>
                  <a:rPr lang="zh-CN" altLang="en-US" sz="1000" dirty="0">
                    <a:solidFill>
                      <a:schemeClr val="tx2"/>
                    </a:solidFill>
                    <a:latin typeface="+mn-ea"/>
                  </a:rPr>
                  <a:t>年以下</a:t>
                </a:r>
                <a:endParaRPr lang="en-US" altLang="zh-CN" sz="1000" dirty="0">
                  <a:solidFill>
                    <a:schemeClr val="tx2"/>
                  </a:solidFill>
                  <a:latin typeface="+mn-ea"/>
                </a:endParaRPr>
              </a:p>
            </p:txBody>
          </p:sp>
        </p:grpSp>
        <p:sp>
          <p:nvSpPr>
            <p:cNvPr id="77" name="文本框 76"/>
            <p:cNvSpPr txBox="1"/>
            <p:nvPr/>
          </p:nvSpPr>
          <p:spPr>
            <a:xfrm>
              <a:off x="8650477" y="2873409"/>
              <a:ext cx="1150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入党时间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258030" y="5906210"/>
            <a:ext cx="10271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现有村干部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名，平均年龄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46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岁，后备干部</a:t>
            </a:r>
            <a:r>
              <a:rPr lang="en-US" altLang="zh-CN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名，书记、主任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“一肩挑”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297" y="2678845"/>
            <a:ext cx="3810330" cy="2822693"/>
          </a:xfrm>
          <a:prstGeom prst="rect">
            <a:avLst/>
          </a:prstGeom>
        </p:spPr>
      </p:pic>
      <p:sp>
        <p:nvSpPr>
          <p:cNvPr id="62" name="iconfont-11464-5383804"/>
          <p:cNvSpPr>
            <a:spLocks noChangeAspect="1"/>
          </p:cNvSpPr>
          <p:nvPr/>
        </p:nvSpPr>
        <p:spPr bwMode="auto">
          <a:xfrm>
            <a:off x="7930079" y="1606467"/>
            <a:ext cx="375722" cy="430332"/>
          </a:xfrm>
          <a:custGeom>
            <a:avLst/>
            <a:gdLst>
              <a:gd name="T0" fmla="*/ 11153 w 11236"/>
              <a:gd name="T1" fmla="*/ 11927 h 12868"/>
              <a:gd name="T2" fmla="*/ 7758 w 11236"/>
              <a:gd name="T3" fmla="*/ 7708 h 12868"/>
              <a:gd name="T4" fmla="*/ 7706 w 11236"/>
              <a:gd name="T5" fmla="*/ 7143 h 12868"/>
              <a:gd name="T6" fmla="*/ 9461 w 11236"/>
              <a:gd name="T7" fmla="*/ 3754 h 12868"/>
              <a:gd name="T8" fmla="*/ 5771 w 11236"/>
              <a:gd name="T9" fmla="*/ 69 h 12868"/>
              <a:gd name="T10" fmla="*/ 1952 w 11236"/>
              <a:gd name="T11" fmla="*/ 2750 h 12868"/>
              <a:gd name="T12" fmla="*/ 3529 w 11236"/>
              <a:gd name="T13" fmla="*/ 7142 h 12868"/>
              <a:gd name="T14" fmla="*/ 3479 w 11236"/>
              <a:gd name="T15" fmla="*/ 7708 h 12868"/>
              <a:gd name="T16" fmla="*/ 83 w 11236"/>
              <a:gd name="T17" fmla="*/ 11927 h 12868"/>
              <a:gd name="T18" fmla="*/ 878 w 11236"/>
              <a:gd name="T19" fmla="*/ 12866 h 12868"/>
              <a:gd name="T20" fmla="*/ 10357 w 11236"/>
              <a:gd name="T21" fmla="*/ 12866 h 12868"/>
              <a:gd name="T22" fmla="*/ 11153 w 11236"/>
              <a:gd name="T23" fmla="*/ 11927 h 12868"/>
              <a:gd name="T24" fmla="*/ 6458 w 11236"/>
              <a:gd name="T25" fmla="*/ 10728 h 12868"/>
              <a:gd name="T26" fmla="*/ 5727 w 11236"/>
              <a:gd name="T27" fmla="*/ 11814 h 12868"/>
              <a:gd name="T28" fmla="*/ 5509 w 11236"/>
              <a:gd name="T29" fmla="*/ 11814 h 12868"/>
              <a:gd name="T30" fmla="*/ 4778 w 11236"/>
              <a:gd name="T31" fmla="*/ 10728 h 12868"/>
              <a:gd name="T32" fmla="*/ 4746 w 11236"/>
              <a:gd name="T33" fmla="*/ 10516 h 12868"/>
              <a:gd name="T34" fmla="*/ 5476 w 11236"/>
              <a:gd name="T35" fmla="*/ 8084 h 12868"/>
              <a:gd name="T36" fmla="*/ 5342 w 11236"/>
              <a:gd name="T37" fmla="*/ 8084 h 12868"/>
              <a:gd name="T38" fmla="*/ 5251 w 11236"/>
              <a:gd name="T39" fmla="*/ 8024 h 12868"/>
              <a:gd name="T40" fmla="*/ 5148 w 11236"/>
              <a:gd name="T41" fmla="*/ 7647 h 12868"/>
              <a:gd name="T42" fmla="*/ 5224 w 11236"/>
              <a:gd name="T43" fmla="*/ 7537 h 12868"/>
              <a:gd name="T44" fmla="*/ 6012 w 11236"/>
              <a:gd name="T45" fmla="*/ 7537 h 12868"/>
              <a:gd name="T46" fmla="*/ 6088 w 11236"/>
              <a:gd name="T47" fmla="*/ 7647 h 12868"/>
              <a:gd name="T48" fmla="*/ 5985 w 11236"/>
              <a:gd name="T49" fmla="*/ 8024 h 12868"/>
              <a:gd name="T50" fmla="*/ 5894 w 11236"/>
              <a:gd name="T51" fmla="*/ 8084 h 12868"/>
              <a:gd name="T52" fmla="*/ 5760 w 11236"/>
              <a:gd name="T53" fmla="*/ 8084 h 12868"/>
              <a:gd name="T54" fmla="*/ 6490 w 11236"/>
              <a:gd name="T55" fmla="*/ 10516 h 12868"/>
              <a:gd name="T56" fmla="*/ 6458 w 11236"/>
              <a:gd name="T57" fmla="*/ 10728 h 1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236" h="12868">
                <a:moveTo>
                  <a:pt x="11153" y="11927"/>
                </a:moveTo>
                <a:cubicBezTo>
                  <a:pt x="10817" y="10033"/>
                  <a:pt x="9537" y="8442"/>
                  <a:pt x="7758" y="7708"/>
                </a:cubicBezTo>
                <a:cubicBezTo>
                  <a:pt x="7520" y="7609"/>
                  <a:pt x="7490" y="7283"/>
                  <a:pt x="7706" y="7143"/>
                </a:cubicBezTo>
                <a:cubicBezTo>
                  <a:pt x="8850" y="6404"/>
                  <a:pt x="9518" y="5115"/>
                  <a:pt x="9461" y="3754"/>
                </a:cubicBezTo>
                <a:cubicBezTo>
                  <a:pt x="9381" y="1760"/>
                  <a:pt x="7764" y="145"/>
                  <a:pt x="5771" y="69"/>
                </a:cubicBezTo>
                <a:cubicBezTo>
                  <a:pt x="4039" y="0"/>
                  <a:pt x="2476" y="1098"/>
                  <a:pt x="1952" y="2750"/>
                </a:cubicBezTo>
                <a:cubicBezTo>
                  <a:pt x="1428" y="4402"/>
                  <a:pt x="2074" y="6200"/>
                  <a:pt x="3529" y="7142"/>
                </a:cubicBezTo>
                <a:cubicBezTo>
                  <a:pt x="3747" y="7282"/>
                  <a:pt x="3718" y="7609"/>
                  <a:pt x="3479" y="7708"/>
                </a:cubicBezTo>
                <a:cubicBezTo>
                  <a:pt x="1700" y="8442"/>
                  <a:pt x="419" y="10033"/>
                  <a:pt x="83" y="11927"/>
                </a:cubicBezTo>
                <a:cubicBezTo>
                  <a:pt x="0" y="12419"/>
                  <a:pt x="379" y="12867"/>
                  <a:pt x="878" y="12866"/>
                </a:cubicBezTo>
                <a:lnTo>
                  <a:pt x="10357" y="12866"/>
                </a:lnTo>
                <a:cubicBezTo>
                  <a:pt x="10856" y="12868"/>
                  <a:pt x="11236" y="12419"/>
                  <a:pt x="11153" y="11927"/>
                </a:cubicBezTo>
                <a:close/>
                <a:moveTo>
                  <a:pt x="6458" y="10728"/>
                </a:moveTo>
                <a:lnTo>
                  <a:pt x="5727" y="11814"/>
                </a:lnTo>
                <a:cubicBezTo>
                  <a:pt x="5675" y="11891"/>
                  <a:pt x="5561" y="11891"/>
                  <a:pt x="5509" y="11814"/>
                </a:cubicBezTo>
                <a:lnTo>
                  <a:pt x="4778" y="10728"/>
                </a:lnTo>
                <a:cubicBezTo>
                  <a:pt x="4736" y="10666"/>
                  <a:pt x="4724" y="10588"/>
                  <a:pt x="4746" y="10516"/>
                </a:cubicBezTo>
                <a:lnTo>
                  <a:pt x="5476" y="8084"/>
                </a:lnTo>
                <a:lnTo>
                  <a:pt x="5342" y="8084"/>
                </a:lnTo>
                <a:cubicBezTo>
                  <a:pt x="5302" y="8085"/>
                  <a:pt x="5266" y="8061"/>
                  <a:pt x="5251" y="8024"/>
                </a:cubicBezTo>
                <a:lnTo>
                  <a:pt x="5148" y="7647"/>
                </a:lnTo>
                <a:cubicBezTo>
                  <a:pt x="5127" y="7594"/>
                  <a:pt x="5167" y="7536"/>
                  <a:pt x="5224" y="7537"/>
                </a:cubicBezTo>
                <a:lnTo>
                  <a:pt x="6012" y="7537"/>
                </a:lnTo>
                <a:cubicBezTo>
                  <a:pt x="6069" y="7536"/>
                  <a:pt x="6109" y="7594"/>
                  <a:pt x="6088" y="7647"/>
                </a:cubicBezTo>
                <a:lnTo>
                  <a:pt x="5985" y="8024"/>
                </a:lnTo>
                <a:cubicBezTo>
                  <a:pt x="5970" y="8061"/>
                  <a:pt x="5934" y="8085"/>
                  <a:pt x="5894" y="8084"/>
                </a:cubicBezTo>
                <a:lnTo>
                  <a:pt x="5760" y="8084"/>
                </a:lnTo>
                <a:lnTo>
                  <a:pt x="6490" y="10516"/>
                </a:lnTo>
                <a:cubicBezTo>
                  <a:pt x="6512" y="10588"/>
                  <a:pt x="6500" y="10666"/>
                  <a:pt x="6458" y="107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cxnSp>
        <p:nvCxnSpPr>
          <p:cNvPr id="52" name="直接连接符 51"/>
          <p:cNvCxnSpPr/>
          <p:nvPr/>
        </p:nvCxnSpPr>
        <p:spPr>
          <a:xfrm>
            <a:off x="38100" y="128935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63" y="1271888"/>
            <a:ext cx="9580952" cy="4809524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0" y="185143"/>
            <a:ext cx="12192000" cy="51970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平行四边形 8"/>
          <p:cNvSpPr/>
          <p:nvPr/>
        </p:nvSpPr>
        <p:spPr>
          <a:xfrm flipH="1">
            <a:off x="1143000" y="-904875"/>
            <a:ext cx="744855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16378" y="152609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监控系统操作</a:t>
            </a:r>
          </a:p>
        </p:txBody>
      </p:sp>
      <p:sp>
        <p:nvSpPr>
          <p:cNvPr id="11" name="椭圆 10"/>
          <p:cNvSpPr/>
          <p:nvPr/>
        </p:nvSpPr>
        <p:spPr>
          <a:xfrm>
            <a:off x="6915150" y="3676650"/>
            <a:ext cx="1790700" cy="5524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13" y="1150379"/>
            <a:ext cx="5297322" cy="3608593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0" y="185143"/>
            <a:ext cx="12192000" cy="51970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平行四边形 4"/>
          <p:cNvSpPr/>
          <p:nvPr/>
        </p:nvSpPr>
        <p:spPr>
          <a:xfrm flipH="1">
            <a:off x="1169633" y="-993652"/>
            <a:ext cx="744855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408691" y="153214"/>
            <a:ext cx="61943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</a:t>
            </a:r>
            <a:r>
              <a:rPr lang="en-US" altLang="zh-CN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群防群治</a:t>
            </a:r>
          </a:p>
        </p:txBody>
      </p:sp>
      <p:sp>
        <p:nvSpPr>
          <p:cNvPr id="19" name="KSO_Shape"/>
          <p:cNvSpPr/>
          <p:nvPr/>
        </p:nvSpPr>
        <p:spPr>
          <a:xfrm>
            <a:off x="671513" y="5693565"/>
            <a:ext cx="561668" cy="561668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130053 h 585904"/>
              <a:gd name="connsiteX2" fmla="*/ 484425 w 585904"/>
              <a:gd name="connsiteY2" fmla="*/ 292952 h 585904"/>
              <a:gd name="connsiteX3" fmla="*/ 321527 w 585904"/>
              <a:gd name="connsiteY3" fmla="*/ 455850 h 585904"/>
              <a:gd name="connsiteX4" fmla="*/ 158628 w 585904"/>
              <a:gd name="connsiteY4" fmla="*/ 455850 h 585904"/>
              <a:gd name="connsiteX5" fmla="*/ 321527 w 585904"/>
              <a:gd name="connsiteY5" fmla="*/ 292952 h 585904"/>
              <a:gd name="connsiteX6" fmla="*/ 292951 w 585904"/>
              <a:gd name="connsiteY6" fmla="*/ 28505 h 585904"/>
              <a:gd name="connsiteX7" fmla="*/ 28504 w 585904"/>
              <a:gd name="connsiteY7" fmla="*/ 292952 h 585904"/>
              <a:gd name="connsiteX8" fmla="*/ 292951 w 585904"/>
              <a:gd name="connsiteY8" fmla="*/ 557399 h 585904"/>
              <a:gd name="connsiteX9" fmla="*/ 557398 w 585904"/>
              <a:gd name="connsiteY9" fmla="*/ 292952 h 585904"/>
              <a:gd name="connsiteX10" fmla="*/ 292951 w 585904"/>
              <a:gd name="connsiteY10" fmla="*/ 28505 h 585904"/>
              <a:gd name="connsiteX11" fmla="*/ 292952 w 585904"/>
              <a:gd name="connsiteY11" fmla="*/ 0 h 585904"/>
              <a:gd name="connsiteX12" fmla="*/ 585904 w 585904"/>
              <a:gd name="connsiteY12" fmla="*/ 292952 h 585904"/>
              <a:gd name="connsiteX13" fmla="*/ 292952 w 585904"/>
              <a:gd name="connsiteY13" fmla="*/ 585904 h 585904"/>
              <a:gd name="connsiteX14" fmla="*/ 0 w 585904"/>
              <a:gd name="connsiteY14" fmla="*/ 292952 h 585904"/>
              <a:gd name="connsiteX15" fmla="*/ 292952 w 585904"/>
              <a:gd name="connsiteY15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130053"/>
                </a:lnTo>
                <a:lnTo>
                  <a:pt x="484425" y="292952"/>
                </a:lnTo>
                <a:lnTo>
                  <a:pt x="321527" y="455850"/>
                </a:lnTo>
                <a:lnTo>
                  <a:pt x="158628" y="455850"/>
                </a:lnTo>
                <a:lnTo>
                  <a:pt x="321527" y="292952"/>
                </a:lnTo>
                <a:close/>
                <a:moveTo>
                  <a:pt x="292951" y="28505"/>
                </a:moveTo>
                <a:cubicBezTo>
                  <a:pt x="146901" y="28505"/>
                  <a:pt x="28504" y="146902"/>
                  <a:pt x="28504" y="292952"/>
                </a:cubicBezTo>
                <a:cubicBezTo>
                  <a:pt x="28504" y="439002"/>
                  <a:pt x="146901" y="557399"/>
                  <a:pt x="292951" y="557399"/>
                </a:cubicBezTo>
                <a:cubicBezTo>
                  <a:pt x="439001" y="557399"/>
                  <a:pt x="557398" y="439002"/>
                  <a:pt x="557398" y="292952"/>
                </a:cubicBezTo>
                <a:cubicBezTo>
                  <a:pt x="557398" y="146902"/>
                  <a:pt x="439001" y="28505"/>
                  <a:pt x="292951" y="28505"/>
                </a:cubicBez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rgbClr val="C2241F"/>
          </a:solidFill>
          <a:ln>
            <a:solidFill>
              <a:srgbClr val="C22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99435" y="5583523"/>
            <a:ext cx="98408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spcAft>
                <a:spcPts val="0"/>
              </a:spcAft>
            </a:pPr>
            <a:r>
              <a:rPr lang="zh-CN" alt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借助智能监控平台，由党员担任巡逻队长，发动群众共同参与社会治安维护，及时发现介入村级治安隐患。近十年来全村未发生一起重大治安事故，被评为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全国乡村治理示范村、全区社会治安综合治理先进单位。</a:t>
            </a:r>
            <a:endParaRPr lang="zh-CN" altLang="zh-CN" sz="1200" b="1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8834" y="1150379"/>
            <a:ext cx="5646823" cy="36085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1513" y="4758973"/>
            <a:ext cx="10944144" cy="6736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589940" y="4890914"/>
            <a:ext cx="120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治安巡逻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187561" y="4913019"/>
            <a:ext cx="120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</a:p>
        </p:txBody>
      </p:sp>
      <p:sp>
        <p:nvSpPr>
          <p:cNvPr id="11" name="矩形 10"/>
          <p:cNvSpPr/>
          <p:nvPr/>
        </p:nvSpPr>
        <p:spPr>
          <a:xfrm>
            <a:off x="5920325" y="1150379"/>
            <a:ext cx="48506" cy="4282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flipH="1">
            <a:off x="671509" y="4734387"/>
            <a:ext cx="1094414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0" y="185143"/>
            <a:ext cx="12192000" cy="51970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平行四边形 4"/>
          <p:cNvSpPr/>
          <p:nvPr/>
        </p:nvSpPr>
        <p:spPr>
          <a:xfrm flipH="1">
            <a:off x="1143000" y="-904875"/>
            <a:ext cx="744855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216378" y="152609"/>
            <a:ext cx="61943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</a:t>
            </a:r>
            <a:r>
              <a:rPr lang="en-US" altLang="zh-CN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环卫监督</a:t>
            </a:r>
          </a:p>
        </p:txBody>
      </p:sp>
      <p:sp>
        <p:nvSpPr>
          <p:cNvPr id="3" name="矩形 2"/>
          <p:cNvSpPr/>
          <p:nvPr/>
        </p:nvSpPr>
        <p:spPr>
          <a:xfrm>
            <a:off x="348400" y="4770858"/>
            <a:ext cx="5735955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充分发挥</a:t>
            </a:r>
            <a:r>
              <a:rPr lang="zh-CN" altLang="en-US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老干部、老教师、老战士、老模范、老党员和新乡贤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的示范引领作用，在全区率先成立“五老一新”人居环境整治理事会，带动党员干部群众集中攻坚，相关经验被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湖南日报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头条刊发推广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9" name="矩形 8"/>
          <p:cNvSpPr/>
          <p:nvPr/>
        </p:nvSpPr>
        <p:spPr>
          <a:xfrm flipH="1">
            <a:off x="6166219" y="4770858"/>
            <a:ext cx="5604510" cy="1452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在农村人居环境整治上，建立了乡镇班子包村、联点单位包片、村支两委包组、共产党员包户的“四包”制度。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219" y="1234440"/>
            <a:ext cx="5423195" cy="34112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5" y="1234440"/>
            <a:ext cx="5457190" cy="34112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0" y="185143"/>
            <a:ext cx="12192000" cy="51970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平行四边形 4"/>
          <p:cNvSpPr/>
          <p:nvPr/>
        </p:nvSpPr>
        <p:spPr>
          <a:xfrm flipH="1">
            <a:off x="1143000" y="-904875"/>
            <a:ext cx="744855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216378" y="152609"/>
            <a:ext cx="61943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</a:t>
            </a:r>
            <a:r>
              <a:rPr lang="en-US" altLang="zh-CN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环卫监督</a:t>
            </a:r>
          </a:p>
        </p:txBody>
      </p:sp>
      <p:sp>
        <p:nvSpPr>
          <p:cNvPr id="3" name="矩形 2"/>
          <p:cNvSpPr/>
          <p:nvPr/>
        </p:nvSpPr>
        <p:spPr>
          <a:xfrm>
            <a:off x="376555" y="4645660"/>
            <a:ext cx="5735955" cy="2778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通过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智能监控平台，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发挥党群积极参与公共卫生整治，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实现村级公共区域环境卫生监督全覆盖，共发现、制止、整改环境卫生事件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余个，做到了人居环境的常治长效。</a:t>
            </a:r>
          </a:p>
          <a:p>
            <a:pPr>
              <a:lnSpc>
                <a:spcPct val="200000"/>
              </a:lnSpc>
            </a:pPr>
            <a:endParaRPr lang="zh-CN" altLang="zh-CN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860" y="1234440"/>
            <a:ext cx="5457825" cy="34112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flipH="1">
            <a:off x="6372225" y="4646930"/>
            <a:ext cx="5751830" cy="198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成功打造了人居环境样板点，为国家农业农村部调研、省、市、区人居环境现场会提供了高标准的调研参观现场。全年累计迎接各级检查参观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次，接待各级检查参观人员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万余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人次。</a:t>
            </a:r>
          </a:p>
        </p:txBody>
      </p:sp>
      <p:pic>
        <p:nvPicPr>
          <p:cNvPr id="2" name="图片 1" descr="美家美妇齐行动活动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20" y="1234440"/>
            <a:ext cx="5457190" cy="341249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4674(20200418-09580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8165" y="1175385"/>
            <a:ext cx="3715385" cy="3020695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0" y="185143"/>
            <a:ext cx="12192000" cy="51970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平行四边形 4"/>
          <p:cNvSpPr/>
          <p:nvPr/>
        </p:nvSpPr>
        <p:spPr>
          <a:xfrm flipH="1">
            <a:off x="1143000" y="-904875"/>
            <a:ext cx="744855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216378" y="152609"/>
            <a:ext cx="61943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</a:t>
            </a:r>
            <a:r>
              <a:rPr lang="en-US" altLang="zh-CN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移风易俗</a:t>
            </a:r>
          </a:p>
        </p:txBody>
      </p:sp>
      <p:pic>
        <p:nvPicPr>
          <p:cNvPr id="6" name="图片 5" descr="IMG_4677(20200418-101640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35" y="1176020"/>
            <a:ext cx="3643630" cy="3020060"/>
          </a:xfrm>
          <a:prstGeom prst="rect">
            <a:avLst/>
          </a:prstGeom>
        </p:spPr>
      </p:pic>
      <p:pic>
        <p:nvPicPr>
          <p:cNvPr id="9" name="图片 8" descr="IMG_4675(20200418-100304)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530" y="1175385"/>
            <a:ext cx="3760470" cy="3020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9735" y="3804523"/>
            <a:ext cx="3643630" cy="391557"/>
          </a:xfrm>
          <a:prstGeom prst="rect">
            <a:avLst/>
          </a:prstGeom>
          <a:solidFill>
            <a:srgbClr val="C224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19735" y="3804523"/>
            <a:ext cx="349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红白理事会成员上户宣传劝导</a:t>
            </a:r>
          </a:p>
        </p:txBody>
      </p:sp>
      <p:sp>
        <p:nvSpPr>
          <p:cNvPr id="14" name="矩形 13"/>
          <p:cNvSpPr/>
          <p:nvPr/>
        </p:nvSpPr>
        <p:spPr>
          <a:xfrm>
            <a:off x="4368164" y="3804523"/>
            <a:ext cx="3715385" cy="391557"/>
          </a:xfrm>
          <a:prstGeom prst="rect">
            <a:avLst/>
          </a:prstGeom>
          <a:solidFill>
            <a:srgbClr val="C224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607333" y="3804523"/>
            <a:ext cx="328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举办集体婚礼</a:t>
            </a:r>
          </a:p>
        </p:txBody>
      </p:sp>
      <p:sp>
        <p:nvSpPr>
          <p:cNvPr id="15" name="矩形 14"/>
          <p:cNvSpPr/>
          <p:nvPr/>
        </p:nvSpPr>
        <p:spPr>
          <a:xfrm>
            <a:off x="8431529" y="3804523"/>
            <a:ext cx="3760471" cy="391557"/>
          </a:xfrm>
          <a:prstGeom prst="rect">
            <a:avLst/>
          </a:prstGeom>
          <a:solidFill>
            <a:srgbClr val="C224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41670" y="3804523"/>
            <a:ext cx="361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推行殡葬改革，建立刘家山公墓</a:t>
            </a:r>
          </a:p>
        </p:txBody>
      </p:sp>
      <p:sp>
        <p:nvSpPr>
          <p:cNvPr id="3" name="矩形 2"/>
          <p:cNvSpPr/>
          <p:nvPr/>
        </p:nvSpPr>
        <p:spPr>
          <a:xfrm>
            <a:off x="419735" y="4396740"/>
            <a:ext cx="3643630" cy="21717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4368164" y="4396739"/>
            <a:ext cx="7823836" cy="21717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241550" y="5629964"/>
            <a:ext cx="4212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火化率</a:t>
            </a:r>
            <a:r>
              <a:rPr lang="en-US" altLang="zh-CN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100%</a:t>
            </a:r>
          </a:p>
        </p:txBody>
      </p:sp>
      <p:sp>
        <p:nvSpPr>
          <p:cNvPr id="19" name="矩形 18"/>
          <p:cNvSpPr/>
          <p:nvPr/>
        </p:nvSpPr>
        <p:spPr>
          <a:xfrm>
            <a:off x="4534212" y="5055999"/>
            <a:ext cx="72994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       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通过村规民约制度化约束、红白理事会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、“五老一新”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等自治组织参与，做到“</a:t>
            </a:r>
            <a:r>
              <a:rPr lang="zh-CN" altLang="zh-CN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婚事新办、丧事简办、其他事不办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”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，党建引领移风易俗蔚然成风。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099268" y="5175274"/>
            <a:ext cx="1925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葬入公墓</a:t>
            </a:r>
            <a:r>
              <a:rPr lang="en-US" altLang="zh-CN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100%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MH_SubTitle_1"/>
          <p:cNvSpPr/>
          <p:nvPr>
            <p:custDataLst>
              <p:tags r:id="rId1"/>
            </p:custDataLst>
          </p:nvPr>
        </p:nvSpPr>
        <p:spPr>
          <a:xfrm>
            <a:off x="903084" y="5119499"/>
            <a:ext cx="969072" cy="937112"/>
          </a:xfrm>
          <a:prstGeom prst="ellipse">
            <a:avLst/>
          </a:prstGeom>
          <a:solidFill>
            <a:srgbClr val="C2241F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 </a:t>
            </a:r>
            <a:endParaRPr lang="zh-CN" altLang="en-US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52266" y="4508974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kern="1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全村丧事办理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555215" y="4909084"/>
            <a:ext cx="1517650" cy="0"/>
          </a:xfrm>
          <a:prstGeom prst="line">
            <a:avLst/>
          </a:prstGeom>
          <a:ln w="12700">
            <a:solidFill>
              <a:srgbClr val="AC2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0" y="185143"/>
            <a:ext cx="12192000" cy="51970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平行四边形 8"/>
          <p:cNvSpPr/>
          <p:nvPr/>
        </p:nvSpPr>
        <p:spPr>
          <a:xfrm flipH="1">
            <a:off x="1143000" y="-904875"/>
            <a:ext cx="744855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16378" y="152609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成效</a:t>
            </a:r>
          </a:p>
        </p:txBody>
      </p:sp>
      <p:sp>
        <p:nvSpPr>
          <p:cNvPr id="2" name="矩形 1"/>
          <p:cNvSpPr/>
          <p:nvPr/>
        </p:nvSpPr>
        <p:spPr>
          <a:xfrm>
            <a:off x="2054225" y="4992687"/>
            <a:ext cx="8825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algn="just">
              <a:spcAft>
                <a:spcPts val="0"/>
              </a:spcAf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通过发挥党员示范带头作用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引领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群众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积极参与公共治理</a:t>
            </a:r>
            <a:endParaRPr lang="zh-CN" altLang="zh-CN" sz="1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Other_2"/>
          <p:cNvSpPr/>
          <p:nvPr>
            <p:custDataLst>
              <p:tags r:id="rId1"/>
            </p:custDataLst>
          </p:nvPr>
        </p:nvSpPr>
        <p:spPr bwMode="auto">
          <a:xfrm>
            <a:off x="9069389" y="1720851"/>
            <a:ext cx="498475" cy="500063"/>
          </a:xfrm>
          <a:prstGeom prst="ellipse">
            <a:avLst/>
          </a:prstGeom>
          <a:noFill/>
          <a:ln w="3175">
            <a:solidFill>
              <a:srgbClr val="E6CD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1" name="MH_Other_3"/>
          <p:cNvSpPr/>
          <p:nvPr>
            <p:custDataLst>
              <p:tags r:id="rId2"/>
            </p:custDataLst>
          </p:nvPr>
        </p:nvSpPr>
        <p:spPr bwMode="auto">
          <a:xfrm>
            <a:off x="9428164" y="1643064"/>
            <a:ext cx="363537" cy="363537"/>
          </a:xfrm>
          <a:prstGeom prst="ellipse">
            <a:avLst/>
          </a:prstGeom>
          <a:noFill/>
          <a:ln w="3175">
            <a:solidFill>
              <a:srgbClr val="E6CD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MH_Other_4"/>
          <p:cNvSpPr/>
          <p:nvPr>
            <p:custDataLst>
              <p:tags r:id="rId3"/>
            </p:custDataLst>
          </p:nvPr>
        </p:nvSpPr>
        <p:spPr bwMode="auto">
          <a:xfrm>
            <a:off x="9448800" y="2774950"/>
            <a:ext cx="236538" cy="236538"/>
          </a:xfrm>
          <a:prstGeom prst="ellipse">
            <a:avLst/>
          </a:prstGeom>
          <a:noFill/>
          <a:ln w="3175">
            <a:solidFill>
              <a:srgbClr val="E6CD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MH_Other_5"/>
          <p:cNvSpPr/>
          <p:nvPr>
            <p:custDataLst>
              <p:tags r:id="rId4"/>
            </p:custDataLst>
          </p:nvPr>
        </p:nvSpPr>
        <p:spPr bwMode="auto">
          <a:xfrm>
            <a:off x="8732838" y="3052763"/>
            <a:ext cx="133350" cy="133350"/>
          </a:xfrm>
          <a:prstGeom prst="ellipse">
            <a:avLst/>
          </a:prstGeom>
          <a:noFill/>
          <a:ln w="3175">
            <a:solidFill>
              <a:srgbClr val="E6CD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MH_Other_6"/>
          <p:cNvSpPr/>
          <p:nvPr>
            <p:custDataLst>
              <p:tags r:id="rId5"/>
            </p:custDataLst>
          </p:nvPr>
        </p:nvSpPr>
        <p:spPr bwMode="auto">
          <a:xfrm>
            <a:off x="7589839" y="1760539"/>
            <a:ext cx="344487" cy="344487"/>
          </a:xfrm>
          <a:prstGeom prst="ellipse">
            <a:avLst/>
          </a:prstGeom>
          <a:noFill/>
          <a:ln w="3175">
            <a:solidFill>
              <a:srgbClr val="E6CD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cxnSp>
        <p:nvCxnSpPr>
          <p:cNvPr id="15" name="MH_Other_7"/>
          <p:cNvCxnSpPr/>
          <p:nvPr>
            <p:custDataLst>
              <p:tags r:id="rId6"/>
            </p:custDataLst>
          </p:nvPr>
        </p:nvCxnSpPr>
        <p:spPr>
          <a:xfrm>
            <a:off x="2371725" y="4503738"/>
            <a:ext cx="0" cy="736983"/>
          </a:xfrm>
          <a:prstGeom prst="line">
            <a:avLst/>
          </a:prstGeom>
          <a:ln>
            <a:solidFill>
              <a:srgbClr val="C0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H_Other_8"/>
          <p:cNvSpPr/>
          <p:nvPr>
            <p:custDataLst>
              <p:tags r:id="rId7"/>
            </p:custDataLst>
          </p:nvPr>
        </p:nvSpPr>
        <p:spPr>
          <a:xfrm>
            <a:off x="-1" y="881661"/>
            <a:ext cx="9820275" cy="3653022"/>
          </a:xfrm>
          <a:custGeom>
            <a:avLst/>
            <a:gdLst>
              <a:gd name="connsiteX0" fmla="*/ 0 w 7586540"/>
              <a:gd name="connsiteY0" fmla="*/ 0 h 2781300"/>
              <a:gd name="connsiteX1" fmla="*/ 7586540 w 7586540"/>
              <a:gd name="connsiteY1" fmla="*/ 2316241 h 2781300"/>
              <a:gd name="connsiteX2" fmla="*/ 7586540 w 7586540"/>
              <a:gd name="connsiteY2" fmla="*/ 2781300 h 2781300"/>
              <a:gd name="connsiteX3" fmla="*/ 7114242 w 7586540"/>
              <a:gd name="connsiteY3" fmla="*/ 2781300 h 2781300"/>
              <a:gd name="connsiteX4" fmla="*/ 0 w 7586540"/>
              <a:gd name="connsiteY4" fmla="*/ 19415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6540" h="2781300">
                <a:moveTo>
                  <a:pt x="0" y="0"/>
                </a:moveTo>
                <a:lnTo>
                  <a:pt x="7586540" y="2316241"/>
                </a:lnTo>
                <a:lnTo>
                  <a:pt x="7586540" y="2781300"/>
                </a:lnTo>
                <a:lnTo>
                  <a:pt x="7114242" y="2781300"/>
                </a:lnTo>
                <a:lnTo>
                  <a:pt x="0" y="19415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900" dirty="0">
              <a:solidFill>
                <a:srgbClr val="4D4D4D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MH_Other_9"/>
          <p:cNvSpPr/>
          <p:nvPr>
            <p:custDataLst>
              <p:tags r:id="rId8"/>
            </p:custDataLst>
          </p:nvPr>
        </p:nvSpPr>
        <p:spPr>
          <a:xfrm>
            <a:off x="1" y="927100"/>
            <a:ext cx="9399590" cy="3598264"/>
          </a:xfrm>
          <a:custGeom>
            <a:avLst/>
            <a:gdLst>
              <a:gd name="connsiteX0" fmla="*/ 0 w 7148751"/>
              <a:gd name="connsiteY0" fmla="*/ 0 h 2605232"/>
              <a:gd name="connsiteX1" fmla="*/ 7148751 w 7148751"/>
              <a:gd name="connsiteY1" fmla="*/ 2605232 h 2605232"/>
              <a:gd name="connsiteX2" fmla="*/ 4765013 w 7148751"/>
              <a:gd name="connsiteY2" fmla="*/ 2605232 h 2605232"/>
              <a:gd name="connsiteX3" fmla="*/ 0 w 7148751"/>
              <a:gd name="connsiteY3" fmla="*/ 363838 h 26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48751" h="2605232">
                <a:moveTo>
                  <a:pt x="0" y="0"/>
                </a:moveTo>
                <a:lnTo>
                  <a:pt x="7148751" y="2605232"/>
                </a:lnTo>
                <a:lnTo>
                  <a:pt x="4765013" y="2605232"/>
                </a:lnTo>
                <a:lnTo>
                  <a:pt x="0" y="363838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1350" b="1" dirty="0">
              <a:latin typeface="Impact" panose="020B0806030902050204" pitchFamily="34" charset="0"/>
            </a:endParaRPr>
          </a:p>
        </p:txBody>
      </p:sp>
      <p:sp>
        <p:nvSpPr>
          <p:cNvPr id="18" name="MH_SubTitle_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54849" y="1903603"/>
            <a:ext cx="1454152" cy="14564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rgbClr val="FFFFFF"/>
            </a:solidFill>
            <a:round/>
          </a:ln>
          <a:effectLst/>
        </p:spPr>
        <p:txBody>
          <a:bodyPr wrap="none" tIns="0" bIns="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治理水平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提升</a:t>
            </a:r>
          </a:p>
        </p:txBody>
      </p:sp>
      <p:sp>
        <p:nvSpPr>
          <p:cNvPr id="19" name="MH_SubTitle_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394269" y="1960783"/>
            <a:ext cx="1457929" cy="1457929"/>
          </a:xfrm>
          <a:prstGeom prst="ellipse">
            <a:avLst/>
          </a:prstGeom>
          <a:solidFill>
            <a:srgbClr val="C00000"/>
          </a:solidFill>
          <a:ln w="9525">
            <a:solidFill>
              <a:srgbClr val="FFFFFF"/>
            </a:solidFill>
            <a:round/>
          </a:ln>
          <a:effectLst/>
        </p:spPr>
        <p:txBody>
          <a:bodyPr wrap="none" tIns="0" bIns="0" anchor="ctr"/>
          <a:lstStyle/>
          <a:p>
            <a:pPr algn="ctr">
              <a:defRPr/>
            </a:pPr>
            <a:r>
              <a:rPr lang="zh-CN" altLang="en-US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党员作用</a:t>
            </a:r>
            <a:endParaRPr lang="en-US" altLang="zh-CN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发挥显著</a:t>
            </a:r>
          </a:p>
        </p:txBody>
      </p:sp>
      <p:sp>
        <p:nvSpPr>
          <p:cNvPr id="4" name="矩形 3"/>
          <p:cNvSpPr/>
          <p:nvPr/>
        </p:nvSpPr>
        <p:spPr>
          <a:xfrm>
            <a:off x="1168397" y="5569607"/>
            <a:ext cx="10290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algn="just">
              <a:spcAft>
                <a:spcPts val="0"/>
              </a:spcAft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村庄现代化治理能力和水平大幅提升，村干部负担明显减轻，腾出更多精力搞服务</a:t>
            </a:r>
          </a:p>
        </p:txBody>
      </p:sp>
      <p:sp>
        <p:nvSpPr>
          <p:cNvPr id="6" name="MH_Other_1"/>
          <p:cNvSpPr/>
          <p:nvPr>
            <p:custDataLst>
              <p:tags r:id="rId11"/>
            </p:custDataLst>
          </p:nvPr>
        </p:nvSpPr>
        <p:spPr bwMode="auto">
          <a:xfrm flipV="1">
            <a:off x="0" y="4502150"/>
            <a:ext cx="14125204" cy="112713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>
              <a:defRPr/>
            </a:pPr>
            <a:endParaRPr lang="zh-CN" altLang="en-US" sz="1350" b="1" kern="1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20" name="MH_Other_7"/>
          <p:cNvCxnSpPr/>
          <p:nvPr>
            <p:custDataLst>
              <p:tags r:id="rId12"/>
            </p:custDataLst>
          </p:nvPr>
        </p:nvCxnSpPr>
        <p:spPr>
          <a:xfrm>
            <a:off x="1488856" y="4502151"/>
            <a:ext cx="0" cy="125226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3742" y="1613486"/>
            <a:ext cx="11028258" cy="2777491"/>
          </a:xfrm>
          <a:prstGeom prst="rect">
            <a:avLst/>
          </a:prstGeom>
        </p:spPr>
      </p:pic>
      <p:sp>
        <p:nvSpPr>
          <p:cNvPr id="110" name="矩形: 圆角 109"/>
          <p:cNvSpPr/>
          <p:nvPr/>
        </p:nvSpPr>
        <p:spPr>
          <a:xfrm>
            <a:off x="-209550" y="0"/>
            <a:ext cx="1373292" cy="685799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 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</a:p>
        </p:txBody>
      </p:sp>
      <p:sp>
        <p:nvSpPr>
          <p:cNvPr id="3" name="矩形 2"/>
          <p:cNvSpPr/>
          <p:nvPr/>
        </p:nvSpPr>
        <p:spPr>
          <a:xfrm>
            <a:off x="2238538" y="652025"/>
            <a:ext cx="8613058" cy="6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丰富线下产品，拓展线上渠道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64" y="4786745"/>
            <a:ext cx="915537" cy="9155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135" y="4786745"/>
            <a:ext cx="909945" cy="9113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506" y="4786745"/>
            <a:ext cx="856743" cy="85674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877" y="4786745"/>
            <a:ext cx="960397" cy="85674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902" y="4786745"/>
            <a:ext cx="915538" cy="9155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914400" y="132736"/>
            <a:ext cx="13509522" cy="545690"/>
          </a:xfrm>
          <a:prstGeom prst="parallelogram">
            <a:avLst>
              <a:gd name="adj" fmla="val 4913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2005780" y="-58994"/>
            <a:ext cx="8672051" cy="855406"/>
          </a:xfrm>
          <a:prstGeom prst="parallelogram">
            <a:avLst>
              <a:gd name="adj" fmla="val 4913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线下产品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种植产业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0478" y="3429000"/>
            <a:ext cx="3837305" cy="30448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478" y="1066800"/>
            <a:ext cx="3836670" cy="28346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0088" y="1716895"/>
            <a:ext cx="3227541" cy="4052357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48" y="1594803"/>
            <a:ext cx="3543300" cy="2655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28" b="89744" l="797" r="898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18" y="3935412"/>
            <a:ext cx="3543300" cy="271526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9090" y="2417445"/>
            <a:ext cx="3921760" cy="2557145"/>
          </a:xfrm>
          <a:prstGeom prst="rect">
            <a:avLst/>
          </a:prstGeom>
        </p:spPr>
      </p:pic>
      <p:sp>
        <p:nvSpPr>
          <p:cNvPr id="2" name="平行四边形 1"/>
          <p:cNvSpPr/>
          <p:nvPr/>
        </p:nvSpPr>
        <p:spPr>
          <a:xfrm>
            <a:off x="-914400" y="132736"/>
            <a:ext cx="13509522" cy="545690"/>
          </a:xfrm>
          <a:prstGeom prst="parallelogram">
            <a:avLst>
              <a:gd name="adj" fmla="val 4913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2005780" y="-58994"/>
            <a:ext cx="8672051" cy="855406"/>
          </a:xfrm>
          <a:prstGeom prst="parallelogram">
            <a:avLst>
              <a:gd name="adj" fmla="val 4913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线下产品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养殖产业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705" y="2418715"/>
            <a:ext cx="3595370" cy="255587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540510" y="5085080"/>
            <a:ext cx="1325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鹌鹑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645150" y="5085080"/>
            <a:ext cx="1393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土鸡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865" y="2418714"/>
            <a:ext cx="3472815" cy="25558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18675" y="5085080"/>
            <a:ext cx="1326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生猪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spect="1"/>
          </p:cNvSpPr>
          <p:nvPr/>
        </p:nvSpPr>
        <p:spPr>
          <a:xfrm>
            <a:off x="4461988" y="3197702"/>
            <a:ext cx="3561447" cy="4702163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38100" y="128935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970384" y="402450"/>
            <a:ext cx="1020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围绕“五务”，整合“五网”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打造党员作用发挥新平台</a:t>
            </a:r>
          </a:p>
        </p:txBody>
      </p:sp>
      <p:sp>
        <p:nvSpPr>
          <p:cNvPr id="17" name="flag_92435"/>
          <p:cNvSpPr>
            <a:spLocks noChangeAspect="1"/>
          </p:cNvSpPr>
          <p:nvPr/>
        </p:nvSpPr>
        <p:spPr bwMode="auto">
          <a:xfrm>
            <a:off x="5807740" y="1566598"/>
            <a:ext cx="530221" cy="543582"/>
          </a:xfrm>
          <a:custGeom>
            <a:avLst/>
            <a:gdLst>
              <a:gd name="T0" fmla="*/ 618 w 3818"/>
              <a:gd name="T1" fmla="*/ 789 h 3920"/>
              <a:gd name="T2" fmla="*/ 618 w 3818"/>
              <a:gd name="T3" fmla="*/ 3720 h 3920"/>
              <a:gd name="T4" fmla="*/ 418 w 3818"/>
              <a:gd name="T5" fmla="*/ 3920 h 3920"/>
              <a:gd name="T6" fmla="*/ 218 w 3818"/>
              <a:gd name="T7" fmla="*/ 3720 h 3920"/>
              <a:gd name="T8" fmla="*/ 218 w 3818"/>
              <a:gd name="T9" fmla="*/ 789 h 3920"/>
              <a:gd name="T10" fmla="*/ 0 w 3818"/>
              <a:gd name="T11" fmla="*/ 420 h 3920"/>
              <a:gd name="T12" fmla="*/ 421 w 3818"/>
              <a:gd name="T13" fmla="*/ 0 h 3920"/>
              <a:gd name="T14" fmla="*/ 840 w 3818"/>
              <a:gd name="T15" fmla="*/ 420 h 3920"/>
              <a:gd name="T16" fmla="*/ 618 w 3818"/>
              <a:gd name="T17" fmla="*/ 789 h 3920"/>
              <a:gd name="T18" fmla="*/ 3801 w 3818"/>
              <a:gd name="T19" fmla="*/ 1029 h 3920"/>
              <a:gd name="T20" fmla="*/ 3570 w 3818"/>
              <a:gd name="T21" fmla="*/ 810 h 3920"/>
              <a:gd name="T22" fmla="*/ 3200 w 3818"/>
              <a:gd name="T23" fmla="*/ 1007 h 3920"/>
              <a:gd name="T24" fmla="*/ 2899 w 3818"/>
              <a:gd name="T25" fmla="*/ 1206 h 3920"/>
              <a:gd name="T26" fmla="*/ 2685 w 3818"/>
              <a:gd name="T27" fmla="*/ 1062 h 3920"/>
              <a:gd name="T28" fmla="*/ 1795 w 3818"/>
              <a:gd name="T29" fmla="*/ 667 h 3920"/>
              <a:gd name="T30" fmla="*/ 918 w 3818"/>
              <a:gd name="T31" fmla="*/ 1102 h 3920"/>
              <a:gd name="T32" fmla="*/ 871 w 3818"/>
              <a:gd name="T33" fmla="*/ 1227 h 3920"/>
              <a:gd name="T34" fmla="*/ 871 w 3818"/>
              <a:gd name="T35" fmla="*/ 2847 h 3920"/>
              <a:gd name="T36" fmla="*/ 994 w 3818"/>
              <a:gd name="T37" fmla="*/ 3031 h 3920"/>
              <a:gd name="T38" fmla="*/ 1212 w 3818"/>
              <a:gd name="T39" fmla="*/ 2993 h 3920"/>
              <a:gd name="T40" fmla="*/ 1799 w 3818"/>
              <a:gd name="T41" fmla="*/ 2687 h 3920"/>
              <a:gd name="T42" fmla="*/ 2263 w 3818"/>
              <a:gd name="T43" fmla="*/ 2839 h 3920"/>
              <a:gd name="T44" fmla="*/ 3003 w 3818"/>
              <a:gd name="T45" fmla="*/ 3050 h 3920"/>
              <a:gd name="T46" fmla="*/ 3082 w 3818"/>
              <a:gd name="T47" fmla="*/ 3046 h 3920"/>
              <a:gd name="T48" fmla="*/ 3788 w 3818"/>
              <a:gd name="T49" fmla="*/ 2562 h 3920"/>
              <a:gd name="T50" fmla="*/ 3803 w 3818"/>
              <a:gd name="T51" fmla="*/ 2490 h 3920"/>
              <a:gd name="T52" fmla="*/ 3801 w 3818"/>
              <a:gd name="T53" fmla="*/ 1029 h 3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818" h="3920">
                <a:moveTo>
                  <a:pt x="618" y="789"/>
                </a:moveTo>
                <a:lnTo>
                  <a:pt x="618" y="3720"/>
                </a:lnTo>
                <a:cubicBezTo>
                  <a:pt x="618" y="3830"/>
                  <a:pt x="529" y="3920"/>
                  <a:pt x="418" y="3920"/>
                </a:cubicBezTo>
                <a:cubicBezTo>
                  <a:pt x="308" y="3920"/>
                  <a:pt x="218" y="3830"/>
                  <a:pt x="218" y="3720"/>
                </a:cubicBezTo>
                <a:lnTo>
                  <a:pt x="218" y="789"/>
                </a:lnTo>
                <a:cubicBezTo>
                  <a:pt x="98" y="718"/>
                  <a:pt x="0" y="579"/>
                  <a:pt x="0" y="420"/>
                </a:cubicBezTo>
                <a:cubicBezTo>
                  <a:pt x="0" y="188"/>
                  <a:pt x="190" y="0"/>
                  <a:pt x="421" y="0"/>
                </a:cubicBezTo>
                <a:cubicBezTo>
                  <a:pt x="653" y="0"/>
                  <a:pt x="840" y="188"/>
                  <a:pt x="840" y="420"/>
                </a:cubicBezTo>
                <a:cubicBezTo>
                  <a:pt x="840" y="579"/>
                  <a:pt x="751" y="718"/>
                  <a:pt x="618" y="789"/>
                </a:cubicBezTo>
                <a:close/>
                <a:moveTo>
                  <a:pt x="3801" y="1029"/>
                </a:moveTo>
                <a:cubicBezTo>
                  <a:pt x="3790" y="902"/>
                  <a:pt x="3693" y="810"/>
                  <a:pt x="3570" y="810"/>
                </a:cubicBezTo>
                <a:cubicBezTo>
                  <a:pt x="3455" y="810"/>
                  <a:pt x="3354" y="889"/>
                  <a:pt x="3200" y="1007"/>
                </a:cubicBezTo>
                <a:cubicBezTo>
                  <a:pt x="3123" y="1067"/>
                  <a:pt x="2966" y="1187"/>
                  <a:pt x="2899" y="1206"/>
                </a:cubicBezTo>
                <a:cubicBezTo>
                  <a:pt x="2855" y="1187"/>
                  <a:pt x="2758" y="1115"/>
                  <a:pt x="2685" y="1062"/>
                </a:cubicBezTo>
                <a:cubicBezTo>
                  <a:pt x="2455" y="892"/>
                  <a:pt x="2138" y="660"/>
                  <a:pt x="1795" y="667"/>
                </a:cubicBezTo>
                <a:cubicBezTo>
                  <a:pt x="1266" y="678"/>
                  <a:pt x="931" y="1084"/>
                  <a:pt x="918" y="1102"/>
                </a:cubicBezTo>
                <a:cubicBezTo>
                  <a:pt x="889" y="1137"/>
                  <a:pt x="871" y="1181"/>
                  <a:pt x="871" y="1227"/>
                </a:cubicBezTo>
                <a:lnTo>
                  <a:pt x="871" y="2847"/>
                </a:lnTo>
                <a:cubicBezTo>
                  <a:pt x="871" y="2927"/>
                  <a:pt x="921" y="2999"/>
                  <a:pt x="994" y="3031"/>
                </a:cubicBezTo>
                <a:cubicBezTo>
                  <a:pt x="1068" y="3062"/>
                  <a:pt x="1154" y="3047"/>
                  <a:pt x="1212" y="2993"/>
                </a:cubicBezTo>
                <a:cubicBezTo>
                  <a:pt x="1296" y="2913"/>
                  <a:pt x="1585" y="2687"/>
                  <a:pt x="1799" y="2687"/>
                </a:cubicBezTo>
                <a:cubicBezTo>
                  <a:pt x="1913" y="2687"/>
                  <a:pt x="2091" y="2764"/>
                  <a:pt x="2263" y="2839"/>
                </a:cubicBezTo>
                <a:cubicBezTo>
                  <a:pt x="2492" y="2938"/>
                  <a:pt x="2752" y="3050"/>
                  <a:pt x="3003" y="3050"/>
                </a:cubicBezTo>
                <a:cubicBezTo>
                  <a:pt x="3030" y="3050"/>
                  <a:pt x="3056" y="3049"/>
                  <a:pt x="3082" y="3046"/>
                </a:cubicBezTo>
                <a:cubicBezTo>
                  <a:pt x="3608" y="2995"/>
                  <a:pt x="3781" y="2580"/>
                  <a:pt x="3788" y="2562"/>
                </a:cubicBezTo>
                <a:cubicBezTo>
                  <a:pt x="3797" y="2539"/>
                  <a:pt x="3802" y="2514"/>
                  <a:pt x="3803" y="2490"/>
                </a:cubicBezTo>
                <a:cubicBezTo>
                  <a:pt x="3804" y="2360"/>
                  <a:pt x="3818" y="1215"/>
                  <a:pt x="3801" y="1029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sp>
        <p:nvSpPr>
          <p:cNvPr id="19" name="iśļïḍê"/>
          <p:cNvSpPr/>
          <p:nvPr/>
        </p:nvSpPr>
        <p:spPr bwMode="auto">
          <a:xfrm flipH="1">
            <a:off x="4547021" y="2664435"/>
            <a:ext cx="3174155" cy="51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dirty="0"/>
              <a:t>管理放在网上，党员连在线上</a:t>
            </a:r>
            <a:endParaRPr lang="en-US" altLang="zh-CN" dirty="0"/>
          </a:p>
        </p:txBody>
      </p:sp>
      <p:sp>
        <p:nvSpPr>
          <p:cNvPr id="20" name="ïṡḷíḍé"/>
          <p:cNvSpPr txBox="1"/>
          <p:nvPr/>
        </p:nvSpPr>
        <p:spPr bwMode="auto">
          <a:xfrm flipH="1">
            <a:off x="1177645" y="3498132"/>
            <a:ext cx="2429009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embassy_89010"/>
          <p:cNvSpPr>
            <a:spLocks noChangeAspect="1"/>
          </p:cNvSpPr>
          <p:nvPr/>
        </p:nvSpPr>
        <p:spPr bwMode="auto">
          <a:xfrm>
            <a:off x="2171247" y="2774619"/>
            <a:ext cx="441806" cy="550289"/>
          </a:xfrm>
          <a:custGeom>
            <a:avLst/>
            <a:gdLst>
              <a:gd name="T0" fmla="*/ 3427 w 3600"/>
              <a:gd name="T1" fmla="*/ 1254 h 4492"/>
              <a:gd name="T2" fmla="*/ 2647 w 3600"/>
              <a:gd name="T3" fmla="*/ 4128 h 4492"/>
              <a:gd name="T4" fmla="*/ 2462 w 3600"/>
              <a:gd name="T5" fmla="*/ 702 h 4492"/>
              <a:gd name="T6" fmla="*/ 1842 w 3600"/>
              <a:gd name="T7" fmla="*/ 404 h 4492"/>
              <a:gd name="T8" fmla="*/ 2259 w 3600"/>
              <a:gd name="T9" fmla="*/ 95 h 4492"/>
              <a:gd name="T10" fmla="*/ 1842 w 3600"/>
              <a:gd name="T11" fmla="*/ 62 h 4492"/>
              <a:gd name="T12" fmla="*/ 1759 w 3600"/>
              <a:gd name="T13" fmla="*/ 702 h 4492"/>
              <a:gd name="T14" fmla="*/ 1138 w 3600"/>
              <a:gd name="T15" fmla="*/ 4128 h 4492"/>
              <a:gd name="T16" fmla="*/ 953 w 3600"/>
              <a:gd name="T17" fmla="*/ 1254 h 4492"/>
              <a:gd name="T18" fmla="*/ 173 w 3600"/>
              <a:gd name="T19" fmla="*/ 4128 h 4492"/>
              <a:gd name="T20" fmla="*/ 0 w 3600"/>
              <a:gd name="T21" fmla="*/ 4492 h 4492"/>
              <a:gd name="T22" fmla="*/ 3600 w 3600"/>
              <a:gd name="T23" fmla="*/ 4128 h 4492"/>
              <a:gd name="T24" fmla="*/ 763 w 3600"/>
              <a:gd name="T25" fmla="*/ 3945 h 4492"/>
              <a:gd name="T26" fmla="*/ 396 w 3600"/>
              <a:gd name="T27" fmla="*/ 3579 h 4492"/>
              <a:gd name="T28" fmla="*/ 763 w 3600"/>
              <a:gd name="T29" fmla="*/ 3945 h 4492"/>
              <a:gd name="T30" fmla="*/ 396 w 3600"/>
              <a:gd name="T31" fmla="*/ 3285 h 4492"/>
              <a:gd name="T32" fmla="*/ 763 w 3600"/>
              <a:gd name="T33" fmla="*/ 2918 h 4492"/>
              <a:gd name="T34" fmla="*/ 763 w 3600"/>
              <a:gd name="T35" fmla="*/ 2624 h 4492"/>
              <a:gd name="T36" fmla="*/ 396 w 3600"/>
              <a:gd name="T37" fmla="*/ 2258 h 4492"/>
              <a:gd name="T38" fmla="*/ 763 w 3600"/>
              <a:gd name="T39" fmla="*/ 2624 h 4492"/>
              <a:gd name="T40" fmla="*/ 396 w 3600"/>
              <a:gd name="T41" fmla="*/ 1964 h 4492"/>
              <a:gd name="T42" fmla="*/ 763 w 3600"/>
              <a:gd name="T43" fmla="*/ 1597 h 4492"/>
              <a:gd name="T44" fmla="*/ 2176 w 3600"/>
              <a:gd name="T45" fmla="*/ 3829 h 4492"/>
              <a:gd name="T46" fmla="*/ 1424 w 3600"/>
              <a:gd name="T47" fmla="*/ 3461 h 4492"/>
              <a:gd name="T48" fmla="*/ 2176 w 3600"/>
              <a:gd name="T49" fmla="*/ 3829 h 4492"/>
              <a:gd name="T50" fmla="*/ 1424 w 3600"/>
              <a:gd name="T51" fmla="*/ 2999 h 4492"/>
              <a:gd name="T52" fmla="*/ 2176 w 3600"/>
              <a:gd name="T53" fmla="*/ 2632 h 4492"/>
              <a:gd name="T54" fmla="*/ 2176 w 3600"/>
              <a:gd name="T55" fmla="*/ 2170 h 4492"/>
              <a:gd name="T56" fmla="*/ 1424 w 3600"/>
              <a:gd name="T57" fmla="*/ 1803 h 4492"/>
              <a:gd name="T58" fmla="*/ 2176 w 3600"/>
              <a:gd name="T59" fmla="*/ 2170 h 4492"/>
              <a:gd name="T60" fmla="*/ 1424 w 3600"/>
              <a:gd name="T61" fmla="*/ 1341 h 4492"/>
              <a:gd name="T62" fmla="*/ 2176 w 3600"/>
              <a:gd name="T63" fmla="*/ 974 h 4492"/>
              <a:gd name="T64" fmla="*/ 3204 w 3600"/>
              <a:gd name="T65" fmla="*/ 3945 h 4492"/>
              <a:gd name="T66" fmla="*/ 2837 w 3600"/>
              <a:gd name="T67" fmla="*/ 3579 h 4492"/>
              <a:gd name="T68" fmla="*/ 3204 w 3600"/>
              <a:gd name="T69" fmla="*/ 3945 h 4492"/>
              <a:gd name="T70" fmla="*/ 2837 w 3600"/>
              <a:gd name="T71" fmla="*/ 3285 h 4492"/>
              <a:gd name="T72" fmla="*/ 3204 w 3600"/>
              <a:gd name="T73" fmla="*/ 2918 h 4492"/>
              <a:gd name="T74" fmla="*/ 3204 w 3600"/>
              <a:gd name="T75" fmla="*/ 2624 h 4492"/>
              <a:gd name="T76" fmla="*/ 2837 w 3600"/>
              <a:gd name="T77" fmla="*/ 2258 h 4492"/>
              <a:gd name="T78" fmla="*/ 3204 w 3600"/>
              <a:gd name="T79" fmla="*/ 2624 h 4492"/>
              <a:gd name="T80" fmla="*/ 2837 w 3600"/>
              <a:gd name="T81" fmla="*/ 1964 h 4492"/>
              <a:gd name="T82" fmla="*/ 3204 w 3600"/>
              <a:gd name="T83" fmla="*/ 1597 h 4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600" h="4492">
                <a:moveTo>
                  <a:pt x="3427" y="4128"/>
                </a:moveTo>
                <a:lnTo>
                  <a:pt x="3427" y="1254"/>
                </a:lnTo>
                <a:lnTo>
                  <a:pt x="2647" y="1254"/>
                </a:lnTo>
                <a:lnTo>
                  <a:pt x="2647" y="4128"/>
                </a:lnTo>
                <a:lnTo>
                  <a:pt x="2462" y="4128"/>
                </a:lnTo>
                <a:lnTo>
                  <a:pt x="2462" y="702"/>
                </a:lnTo>
                <a:lnTo>
                  <a:pt x="1842" y="702"/>
                </a:lnTo>
                <a:lnTo>
                  <a:pt x="1842" y="404"/>
                </a:lnTo>
                <a:cubicBezTo>
                  <a:pt x="1991" y="455"/>
                  <a:pt x="2103" y="291"/>
                  <a:pt x="2259" y="385"/>
                </a:cubicBezTo>
                <a:lnTo>
                  <a:pt x="2259" y="95"/>
                </a:lnTo>
                <a:cubicBezTo>
                  <a:pt x="2103" y="0"/>
                  <a:pt x="1991" y="165"/>
                  <a:pt x="1842" y="114"/>
                </a:cubicBezTo>
                <a:lnTo>
                  <a:pt x="1842" y="62"/>
                </a:lnTo>
                <a:lnTo>
                  <a:pt x="1759" y="62"/>
                </a:lnTo>
                <a:lnTo>
                  <a:pt x="1759" y="702"/>
                </a:lnTo>
                <a:lnTo>
                  <a:pt x="1138" y="702"/>
                </a:lnTo>
                <a:lnTo>
                  <a:pt x="1138" y="4128"/>
                </a:lnTo>
                <a:lnTo>
                  <a:pt x="953" y="4128"/>
                </a:lnTo>
                <a:lnTo>
                  <a:pt x="953" y="1254"/>
                </a:lnTo>
                <a:lnTo>
                  <a:pt x="173" y="1254"/>
                </a:lnTo>
                <a:lnTo>
                  <a:pt x="173" y="4128"/>
                </a:lnTo>
                <a:lnTo>
                  <a:pt x="0" y="4128"/>
                </a:lnTo>
                <a:lnTo>
                  <a:pt x="0" y="4492"/>
                </a:lnTo>
                <a:lnTo>
                  <a:pt x="3600" y="4492"/>
                </a:lnTo>
                <a:lnTo>
                  <a:pt x="3600" y="4128"/>
                </a:lnTo>
                <a:lnTo>
                  <a:pt x="3427" y="4128"/>
                </a:lnTo>
                <a:close/>
                <a:moveTo>
                  <a:pt x="763" y="3945"/>
                </a:moveTo>
                <a:lnTo>
                  <a:pt x="396" y="3945"/>
                </a:lnTo>
                <a:lnTo>
                  <a:pt x="396" y="3579"/>
                </a:lnTo>
                <a:lnTo>
                  <a:pt x="763" y="3579"/>
                </a:lnTo>
                <a:lnTo>
                  <a:pt x="763" y="3945"/>
                </a:lnTo>
                <a:close/>
                <a:moveTo>
                  <a:pt x="763" y="3285"/>
                </a:moveTo>
                <a:lnTo>
                  <a:pt x="396" y="3285"/>
                </a:lnTo>
                <a:lnTo>
                  <a:pt x="396" y="2918"/>
                </a:lnTo>
                <a:lnTo>
                  <a:pt x="763" y="2918"/>
                </a:lnTo>
                <a:lnTo>
                  <a:pt x="763" y="3285"/>
                </a:lnTo>
                <a:close/>
                <a:moveTo>
                  <a:pt x="763" y="2624"/>
                </a:moveTo>
                <a:lnTo>
                  <a:pt x="396" y="2624"/>
                </a:lnTo>
                <a:lnTo>
                  <a:pt x="396" y="2258"/>
                </a:lnTo>
                <a:lnTo>
                  <a:pt x="763" y="2258"/>
                </a:lnTo>
                <a:lnTo>
                  <a:pt x="763" y="2624"/>
                </a:lnTo>
                <a:close/>
                <a:moveTo>
                  <a:pt x="763" y="1964"/>
                </a:moveTo>
                <a:lnTo>
                  <a:pt x="396" y="1964"/>
                </a:lnTo>
                <a:lnTo>
                  <a:pt x="396" y="1597"/>
                </a:lnTo>
                <a:lnTo>
                  <a:pt x="763" y="1597"/>
                </a:lnTo>
                <a:lnTo>
                  <a:pt x="763" y="1964"/>
                </a:lnTo>
                <a:close/>
                <a:moveTo>
                  <a:pt x="2176" y="3829"/>
                </a:moveTo>
                <a:lnTo>
                  <a:pt x="1424" y="3829"/>
                </a:lnTo>
                <a:lnTo>
                  <a:pt x="1424" y="3461"/>
                </a:lnTo>
                <a:lnTo>
                  <a:pt x="2176" y="3461"/>
                </a:lnTo>
                <a:lnTo>
                  <a:pt x="2176" y="3829"/>
                </a:lnTo>
                <a:close/>
                <a:moveTo>
                  <a:pt x="2176" y="2999"/>
                </a:moveTo>
                <a:lnTo>
                  <a:pt x="1424" y="2999"/>
                </a:lnTo>
                <a:lnTo>
                  <a:pt x="1424" y="2632"/>
                </a:lnTo>
                <a:lnTo>
                  <a:pt x="2176" y="2632"/>
                </a:lnTo>
                <a:lnTo>
                  <a:pt x="2176" y="2999"/>
                </a:lnTo>
                <a:close/>
                <a:moveTo>
                  <a:pt x="2176" y="2170"/>
                </a:moveTo>
                <a:lnTo>
                  <a:pt x="1424" y="2170"/>
                </a:lnTo>
                <a:lnTo>
                  <a:pt x="1424" y="1803"/>
                </a:lnTo>
                <a:lnTo>
                  <a:pt x="2176" y="1803"/>
                </a:lnTo>
                <a:lnTo>
                  <a:pt x="2176" y="2170"/>
                </a:lnTo>
                <a:close/>
                <a:moveTo>
                  <a:pt x="2176" y="1341"/>
                </a:moveTo>
                <a:lnTo>
                  <a:pt x="1424" y="1341"/>
                </a:lnTo>
                <a:lnTo>
                  <a:pt x="1424" y="974"/>
                </a:lnTo>
                <a:lnTo>
                  <a:pt x="2176" y="974"/>
                </a:lnTo>
                <a:lnTo>
                  <a:pt x="2176" y="1341"/>
                </a:lnTo>
                <a:close/>
                <a:moveTo>
                  <a:pt x="3204" y="3945"/>
                </a:moveTo>
                <a:lnTo>
                  <a:pt x="2837" y="3945"/>
                </a:lnTo>
                <a:lnTo>
                  <a:pt x="2837" y="3579"/>
                </a:lnTo>
                <a:lnTo>
                  <a:pt x="3204" y="3579"/>
                </a:lnTo>
                <a:lnTo>
                  <a:pt x="3204" y="3945"/>
                </a:lnTo>
                <a:close/>
                <a:moveTo>
                  <a:pt x="3204" y="3285"/>
                </a:moveTo>
                <a:lnTo>
                  <a:pt x="2837" y="3285"/>
                </a:lnTo>
                <a:lnTo>
                  <a:pt x="2837" y="2918"/>
                </a:lnTo>
                <a:lnTo>
                  <a:pt x="3204" y="2918"/>
                </a:lnTo>
                <a:lnTo>
                  <a:pt x="3204" y="3285"/>
                </a:lnTo>
                <a:close/>
                <a:moveTo>
                  <a:pt x="3204" y="2624"/>
                </a:moveTo>
                <a:lnTo>
                  <a:pt x="2837" y="2624"/>
                </a:lnTo>
                <a:lnTo>
                  <a:pt x="2837" y="2258"/>
                </a:lnTo>
                <a:lnTo>
                  <a:pt x="3204" y="2258"/>
                </a:lnTo>
                <a:lnTo>
                  <a:pt x="3204" y="2624"/>
                </a:lnTo>
                <a:close/>
                <a:moveTo>
                  <a:pt x="3204" y="1964"/>
                </a:moveTo>
                <a:lnTo>
                  <a:pt x="2837" y="1964"/>
                </a:lnTo>
                <a:lnTo>
                  <a:pt x="2837" y="1597"/>
                </a:lnTo>
                <a:lnTo>
                  <a:pt x="3204" y="1597"/>
                </a:lnTo>
                <a:lnTo>
                  <a:pt x="3204" y="196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sp>
        <p:nvSpPr>
          <p:cNvPr id="23" name="iśļïḍê"/>
          <p:cNvSpPr/>
          <p:nvPr/>
        </p:nvSpPr>
        <p:spPr bwMode="auto">
          <a:xfrm flipH="1">
            <a:off x="503784" y="3847371"/>
            <a:ext cx="3776727" cy="51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dirty="0"/>
              <a:t>群众只进一扇门，数据服务一体化</a:t>
            </a:r>
            <a:endParaRPr lang="en-US" altLang="zh-CN" dirty="0"/>
          </a:p>
        </p:txBody>
      </p:sp>
      <p:sp>
        <p:nvSpPr>
          <p:cNvPr id="24" name="ïṡḷíḍé"/>
          <p:cNvSpPr txBox="1"/>
          <p:nvPr/>
        </p:nvSpPr>
        <p:spPr bwMode="auto">
          <a:xfrm flipH="1">
            <a:off x="4919595" y="2295071"/>
            <a:ext cx="2429009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village_185306"/>
          <p:cNvSpPr>
            <a:spLocks noChangeAspect="1"/>
          </p:cNvSpPr>
          <p:nvPr/>
        </p:nvSpPr>
        <p:spPr bwMode="auto">
          <a:xfrm>
            <a:off x="9523911" y="2758098"/>
            <a:ext cx="730223" cy="566810"/>
          </a:xfrm>
          <a:custGeom>
            <a:avLst/>
            <a:gdLst>
              <a:gd name="connsiteX0" fmla="*/ 10057 w 607639"/>
              <a:gd name="connsiteY0" fmla="*/ 451689 h 471659"/>
              <a:gd name="connsiteX1" fmla="*/ 597582 w 607639"/>
              <a:gd name="connsiteY1" fmla="*/ 451689 h 471659"/>
              <a:gd name="connsiteX2" fmla="*/ 607639 w 607639"/>
              <a:gd name="connsiteY2" fmla="*/ 461630 h 471659"/>
              <a:gd name="connsiteX3" fmla="*/ 597582 w 607639"/>
              <a:gd name="connsiteY3" fmla="*/ 471659 h 471659"/>
              <a:gd name="connsiteX4" fmla="*/ 10057 w 607639"/>
              <a:gd name="connsiteY4" fmla="*/ 471659 h 471659"/>
              <a:gd name="connsiteX5" fmla="*/ 0 w 607639"/>
              <a:gd name="connsiteY5" fmla="*/ 461630 h 471659"/>
              <a:gd name="connsiteX6" fmla="*/ 10057 w 607639"/>
              <a:gd name="connsiteY6" fmla="*/ 451689 h 471659"/>
              <a:gd name="connsiteX7" fmla="*/ 510003 w 607639"/>
              <a:gd name="connsiteY7" fmla="*/ 360660 h 471659"/>
              <a:gd name="connsiteX8" fmla="*/ 520068 w 607639"/>
              <a:gd name="connsiteY8" fmla="*/ 370615 h 471659"/>
              <a:gd name="connsiteX9" fmla="*/ 520068 w 607639"/>
              <a:gd name="connsiteY9" fmla="*/ 388035 h 471659"/>
              <a:gd name="connsiteX10" fmla="*/ 510003 w 607639"/>
              <a:gd name="connsiteY10" fmla="*/ 397989 h 471659"/>
              <a:gd name="connsiteX11" fmla="*/ 500027 w 607639"/>
              <a:gd name="connsiteY11" fmla="*/ 388035 h 471659"/>
              <a:gd name="connsiteX12" fmla="*/ 500027 w 607639"/>
              <a:gd name="connsiteY12" fmla="*/ 370615 h 471659"/>
              <a:gd name="connsiteX13" fmla="*/ 510003 w 607639"/>
              <a:gd name="connsiteY13" fmla="*/ 360660 h 471659"/>
              <a:gd name="connsiteX14" fmla="*/ 469940 w 607639"/>
              <a:gd name="connsiteY14" fmla="*/ 360660 h 471659"/>
              <a:gd name="connsiteX15" fmla="*/ 479916 w 607639"/>
              <a:gd name="connsiteY15" fmla="*/ 370615 h 471659"/>
              <a:gd name="connsiteX16" fmla="*/ 479916 w 607639"/>
              <a:gd name="connsiteY16" fmla="*/ 388035 h 471659"/>
              <a:gd name="connsiteX17" fmla="*/ 469940 w 607639"/>
              <a:gd name="connsiteY17" fmla="*/ 397989 h 471659"/>
              <a:gd name="connsiteX18" fmla="*/ 459875 w 607639"/>
              <a:gd name="connsiteY18" fmla="*/ 388035 h 471659"/>
              <a:gd name="connsiteX19" fmla="*/ 459875 w 607639"/>
              <a:gd name="connsiteY19" fmla="*/ 370615 h 471659"/>
              <a:gd name="connsiteX20" fmla="*/ 469940 w 607639"/>
              <a:gd name="connsiteY20" fmla="*/ 360660 h 471659"/>
              <a:gd name="connsiteX21" fmla="*/ 276713 w 607639"/>
              <a:gd name="connsiteY21" fmla="*/ 360660 h 471659"/>
              <a:gd name="connsiteX22" fmla="*/ 286778 w 607639"/>
              <a:gd name="connsiteY22" fmla="*/ 370615 h 471659"/>
              <a:gd name="connsiteX23" fmla="*/ 286778 w 607639"/>
              <a:gd name="connsiteY23" fmla="*/ 388035 h 471659"/>
              <a:gd name="connsiteX24" fmla="*/ 276713 w 607639"/>
              <a:gd name="connsiteY24" fmla="*/ 397989 h 471659"/>
              <a:gd name="connsiteX25" fmla="*/ 266737 w 607639"/>
              <a:gd name="connsiteY25" fmla="*/ 388035 h 471659"/>
              <a:gd name="connsiteX26" fmla="*/ 266737 w 607639"/>
              <a:gd name="connsiteY26" fmla="*/ 370615 h 471659"/>
              <a:gd name="connsiteX27" fmla="*/ 276713 w 607639"/>
              <a:gd name="connsiteY27" fmla="*/ 360660 h 471659"/>
              <a:gd name="connsiteX28" fmla="*/ 236651 w 607639"/>
              <a:gd name="connsiteY28" fmla="*/ 360660 h 471659"/>
              <a:gd name="connsiteX29" fmla="*/ 246627 w 607639"/>
              <a:gd name="connsiteY29" fmla="*/ 370615 h 471659"/>
              <a:gd name="connsiteX30" fmla="*/ 246627 w 607639"/>
              <a:gd name="connsiteY30" fmla="*/ 388035 h 471659"/>
              <a:gd name="connsiteX31" fmla="*/ 236651 w 607639"/>
              <a:gd name="connsiteY31" fmla="*/ 397989 h 471659"/>
              <a:gd name="connsiteX32" fmla="*/ 226586 w 607639"/>
              <a:gd name="connsiteY32" fmla="*/ 388035 h 471659"/>
              <a:gd name="connsiteX33" fmla="*/ 226586 w 607639"/>
              <a:gd name="connsiteY33" fmla="*/ 370615 h 471659"/>
              <a:gd name="connsiteX34" fmla="*/ 236651 w 607639"/>
              <a:gd name="connsiteY34" fmla="*/ 360660 h 471659"/>
              <a:gd name="connsiteX35" fmla="*/ 382989 w 607639"/>
              <a:gd name="connsiteY35" fmla="*/ 359330 h 471659"/>
              <a:gd name="connsiteX36" fmla="*/ 382989 w 607639"/>
              <a:gd name="connsiteY36" fmla="*/ 413629 h 471659"/>
              <a:gd name="connsiteX37" fmla="*/ 427136 w 607639"/>
              <a:gd name="connsiteY37" fmla="*/ 413629 h 471659"/>
              <a:gd name="connsiteX38" fmla="*/ 427136 w 607639"/>
              <a:gd name="connsiteY38" fmla="*/ 359330 h 471659"/>
              <a:gd name="connsiteX39" fmla="*/ 319529 w 607639"/>
              <a:gd name="connsiteY39" fmla="*/ 359330 h 471659"/>
              <a:gd name="connsiteX40" fmla="*/ 319529 w 607639"/>
              <a:gd name="connsiteY40" fmla="*/ 413629 h 471659"/>
              <a:gd name="connsiteX41" fmla="*/ 362963 w 607639"/>
              <a:gd name="connsiteY41" fmla="*/ 413629 h 471659"/>
              <a:gd name="connsiteX42" fmla="*/ 362963 w 607639"/>
              <a:gd name="connsiteY42" fmla="*/ 359330 h 471659"/>
              <a:gd name="connsiteX43" fmla="*/ 149707 w 607639"/>
              <a:gd name="connsiteY43" fmla="*/ 359330 h 471659"/>
              <a:gd name="connsiteX44" fmla="*/ 149707 w 607639"/>
              <a:gd name="connsiteY44" fmla="*/ 413629 h 471659"/>
              <a:gd name="connsiteX45" fmla="*/ 193853 w 607639"/>
              <a:gd name="connsiteY45" fmla="*/ 413629 h 471659"/>
              <a:gd name="connsiteX46" fmla="*/ 193853 w 607639"/>
              <a:gd name="connsiteY46" fmla="*/ 359330 h 471659"/>
              <a:gd name="connsiteX47" fmla="*/ 52424 w 607639"/>
              <a:gd name="connsiteY47" fmla="*/ 359330 h 471659"/>
              <a:gd name="connsiteX48" fmla="*/ 52424 w 607639"/>
              <a:gd name="connsiteY48" fmla="*/ 413629 h 471659"/>
              <a:gd name="connsiteX49" fmla="*/ 129680 w 607639"/>
              <a:gd name="connsiteY49" fmla="*/ 413629 h 471659"/>
              <a:gd name="connsiteX50" fmla="*/ 129680 w 607639"/>
              <a:gd name="connsiteY50" fmla="*/ 359330 h 471659"/>
              <a:gd name="connsiteX51" fmla="*/ 510003 w 607639"/>
              <a:gd name="connsiteY51" fmla="*/ 313945 h 471659"/>
              <a:gd name="connsiteX52" fmla="*/ 520068 w 607639"/>
              <a:gd name="connsiteY52" fmla="*/ 323970 h 471659"/>
              <a:gd name="connsiteX53" fmla="*/ 520068 w 607639"/>
              <a:gd name="connsiteY53" fmla="*/ 341268 h 471659"/>
              <a:gd name="connsiteX54" fmla="*/ 510003 w 607639"/>
              <a:gd name="connsiteY54" fmla="*/ 351204 h 471659"/>
              <a:gd name="connsiteX55" fmla="*/ 500027 w 607639"/>
              <a:gd name="connsiteY55" fmla="*/ 341268 h 471659"/>
              <a:gd name="connsiteX56" fmla="*/ 500027 w 607639"/>
              <a:gd name="connsiteY56" fmla="*/ 323970 h 471659"/>
              <a:gd name="connsiteX57" fmla="*/ 510003 w 607639"/>
              <a:gd name="connsiteY57" fmla="*/ 313945 h 471659"/>
              <a:gd name="connsiteX58" fmla="*/ 469940 w 607639"/>
              <a:gd name="connsiteY58" fmla="*/ 313945 h 471659"/>
              <a:gd name="connsiteX59" fmla="*/ 479916 w 607639"/>
              <a:gd name="connsiteY59" fmla="*/ 323970 h 471659"/>
              <a:gd name="connsiteX60" fmla="*/ 479916 w 607639"/>
              <a:gd name="connsiteY60" fmla="*/ 341268 h 471659"/>
              <a:gd name="connsiteX61" fmla="*/ 469940 w 607639"/>
              <a:gd name="connsiteY61" fmla="*/ 351204 h 471659"/>
              <a:gd name="connsiteX62" fmla="*/ 459875 w 607639"/>
              <a:gd name="connsiteY62" fmla="*/ 341268 h 471659"/>
              <a:gd name="connsiteX63" fmla="*/ 459875 w 607639"/>
              <a:gd name="connsiteY63" fmla="*/ 323970 h 471659"/>
              <a:gd name="connsiteX64" fmla="*/ 469940 w 607639"/>
              <a:gd name="connsiteY64" fmla="*/ 313945 h 471659"/>
              <a:gd name="connsiteX65" fmla="*/ 276713 w 607639"/>
              <a:gd name="connsiteY65" fmla="*/ 313945 h 471659"/>
              <a:gd name="connsiteX66" fmla="*/ 286778 w 607639"/>
              <a:gd name="connsiteY66" fmla="*/ 323970 h 471659"/>
              <a:gd name="connsiteX67" fmla="*/ 286778 w 607639"/>
              <a:gd name="connsiteY67" fmla="*/ 341268 h 471659"/>
              <a:gd name="connsiteX68" fmla="*/ 276713 w 607639"/>
              <a:gd name="connsiteY68" fmla="*/ 351204 h 471659"/>
              <a:gd name="connsiteX69" fmla="*/ 266737 w 607639"/>
              <a:gd name="connsiteY69" fmla="*/ 341268 h 471659"/>
              <a:gd name="connsiteX70" fmla="*/ 266737 w 607639"/>
              <a:gd name="connsiteY70" fmla="*/ 323970 h 471659"/>
              <a:gd name="connsiteX71" fmla="*/ 276713 w 607639"/>
              <a:gd name="connsiteY71" fmla="*/ 313945 h 471659"/>
              <a:gd name="connsiteX72" fmla="*/ 236651 w 607639"/>
              <a:gd name="connsiteY72" fmla="*/ 313945 h 471659"/>
              <a:gd name="connsiteX73" fmla="*/ 246627 w 607639"/>
              <a:gd name="connsiteY73" fmla="*/ 323970 h 471659"/>
              <a:gd name="connsiteX74" fmla="*/ 246627 w 607639"/>
              <a:gd name="connsiteY74" fmla="*/ 341268 h 471659"/>
              <a:gd name="connsiteX75" fmla="*/ 236651 w 607639"/>
              <a:gd name="connsiteY75" fmla="*/ 351204 h 471659"/>
              <a:gd name="connsiteX76" fmla="*/ 226586 w 607639"/>
              <a:gd name="connsiteY76" fmla="*/ 341268 h 471659"/>
              <a:gd name="connsiteX77" fmla="*/ 226586 w 607639"/>
              <a:gd name="connsiteY77" fmla="*/ 323970 h 471659"/>
              <a:gd name="connsiteX78" fmla="*/ 236651 w 607639"/>
              <a:gd name="connsiteY78" fmla="*/ 313945 h 471659"/>
              <a:gd name="connsiteX79" fmla="*/ 447162 w 607639"/>
              <a:gd name="connsiteY79" fmla="*/ 305921 h 471659"/>
              <a:gd name="connsiteX80" fmla="*/ 447162 w 607639"/>
              <a:gd name="connsiteY80" fmla="*/ 413629 h 471659"/>
              <a:gd name="connsiteX81" fmla="*/ 532786 w 607639"/>
              <a:gd name="connsiteY81" fmla="*/ 413629 h 471659"/>
              <a:gd name="connsiteX82" fmla="*/ 532786 w 607639"/>
              <a:gd name="connsiteY82" fmla="*/ 305921 h 471659"/>
              <a:gd name="connsiteX83" fmla="*/ 319529 w 607639"/>
              <a:gd name="connsiteY83" fmla="*/ 305921 h 471659"/>
              <a:gd name="connsiteX84" fmla="*/ 319529 w 607639"/>
              <a:gd name="connsiteY84" fmla="*/ 339246 h 471659"/>
              <a:gd name="connsiteX85" fmla="*/ 427136 w 607639"/>
              <a:gd name="connsiteY85" fmla="*/ 339246 h 471659"/>
              <a:gd name="connsiteX86" fmla="*/ 427136 w 607639"/>
              <a:gd name="connsiteY86" fmla="*/ 305921 h 471659"/>
              <a:gd name="connsiteX87" fmla="*/ 213879 w 607639"/>
              <a:gd name="connsiteY87" fmla="*/ 305921 h 471659"/>
              <a:gd name="connsiteX88" fmla="*/ 213879 w 607639"/>
              <a:gd name="connsiteY88" fmla="*/ 413629 h 471659"/>
              <a:gd name="connsiteX89" fmla="*/ 299503 w 607639"/>
              <a:gd name="connsiteY89" fmla="*/ 413629 h 471659"/>
              <a:gd name="connsiteX90" fmla="*/ 299503 w 607639"/>
              <a:gd name="connsiteY90" fmla="*/ 305921 h 471659"/>
              <a:gd name="connsiteX91" fmla="*/ 73429 w 607639"/>
              <a:gd name="connsiteY91" fmla="*/ 305921 h 471659"/>
              <a:gd name="connsiteX92" fmla="*/ 73429 w 607639"/>
              <a:gd name="connsiteY92" fmla="*/ 339246 h 471659"/>
              <a:gd name="connsiteX93" fmla="*/ 193853 w 607639"/>
              <a:gd name="connsiteY93" fmla="*/ 339246 h 471659"/>
              <a:gd name="connsiteX94" fmla="*/ 193853 w 607639"/>
              <a:gd name="connsiteY94" fmla="*/ 305921 h 471659"/>
              <a:gd name="connsiteX95" fmla="*/ 490078 w 607639"/>
              <a:gd name="connsiteY95" fmla="*/ 257987 h 471659"/>
              <a:gd name="connsiteX96" fmla="*/ 500099 w 607639"/>
              <a:gd name="connsiteY96" fmla="*/ 268043 h 471659"/>
              <a:gd name="connsiteX97" fmla="*/ 490078 w 607639"/>
              <a:gd name="connsiteY97" fmla="*/ 278099 h 471659"/>
              <a:gd name="connsiteX98" fmla="*/ 480057 w 607639"/>
              <a:gd name="connsiteY98" fmla="*/ 268043 h 471659"/>
              <a:gd name="connsiteX99" fmla="*/ 490078 w 607639"/>
              <a:gd name="connsiteY99" fmla="*/ 257987 h 471659"/>
              <a:gd name="connsiteX100" fmla="*/ 256647 w 607639"/>
              <a:gd name="connsiteY100" fmla="*/ 257987 h 471659"/>
              <a:gd name="connsiteX101" fmla="*/ 266668 w 607639"/>
              <a:gd name="connsiteY101" fmla="*/ 268043 h 471659"/>
              <a:gd name="connsiteX102" fmla="*/ 256647 w 607639"/>
              <a:gd name="connsiteY102" fmla="*/ 278099 h 471659"/>
              <a:gd name="connsiteX103" fmla="*/ 246626 w 607639"/>
              <a:gd name="connsiteY103" fmla="*/ 268043 h 471659"/>
              <a:gd name="connsiteX104" fmla="*/ 256647 w 607639"/>
              <a:gd name="connsiteY104" fmla="*/ 257987 h 471659"/>
              <a:gd name="connsiteX105" fmla="*/ 489974 w 607639"/>
              <a:gd name="connsiteY105" fmla="*/ 232426 h 471659"/>
              <a:gd name="connsiteX106" fmla="*/ 435058 w 607639"/>
              <a:gd name="connsiteY106" fmla="*/ 285836 h 471659"/>
              <a:gd name="connsiteX107" fmla="*/ 544891 w 607639"/>
              <a:gd name="connsiteY107" fmla="*/ 285836 h 471659"/>
              <a:gd name="connsiteX108" fmla="*/ 256691 w 607639"/>
              <a:gd name="connsiteY108" fmla="*/ 232426 h 471659"/>
              <a:gd name="connsiteX109" fmla="*/ 201775 w 607639"/>
              <a:gd name="connsiteY109" fmla="*/ 285836 h 471659"/>
              <a:gd name="connsiteX110" fmla="*/ 311607 w 607639"/>
              <a:gd name="connsiteY110" fmla="*/ 285836 h 471659"/>
              <a:gd name="connsiteX111" fmla="*/ 355042 w 607639"/>
              <a:gd name="connsiteY111" fmla="*/ 228516 h 471659"/>
              <a:gd name="connsiteX112" fmla="*/ 318194 w 607639"/>
              <a:gd name="connsiteY112" fmla="*/ 264330 h 471659"/>
              <a:gd name="connsiteX113" fmla="*/ 340267 w 607639"/>
              <a:gd name="connsiteY113" fmla="*/ 285836 h 471659"/>
              <a:gd name="connsiteX114" fmla="*/ 406309 w 607639"/>
              <a:gd name="connsiteY114" fmla="*/ 285836 h 471659"/>
              <a:gd name="connsiteX115" fmla="*/ 465319 w 607639"/>
              <a:gd name="connsiteY115" fmla="*/ 228516 h 471659"/>
              <a:gd name="connsiteX116" fmla="*/ 121759 w 607639"/>
              <a:gd name="connsiteY116" fmla="*/ 228516 h 471659"/>
              <a:gd name="connsiteX117" fmla="*/ 62748 w 607639"/>
              <a:gd name="connsiteY117" fmla="*/ 285836 h 471659"/>
              <a:gd name="connsiteX118" fmla="*/ 173026 w 607639"/>
              <a:gd name="connsiteY118" fmla="*/ 285836 h 471659"/>
              <a:gd name="connsiteX119" fmla="*/ 232037 w 607639"/>
              <a:gd name="connsiteY119" fmla="*/ 228516 h 471659"/>
              <a:gd name="connsiteX120" fmla="*/ 374890 w 607639"/>
              <a:gd name="connsiteY120" fmla="*/ 192880 h 471659"/>
              <a:gd name="connsiteX121" fmla="*/ 374890 w 607639"/>
              <a:gd name="connsiteY121" fmla="*/ 208432 h 471659"/>
              <a:gd name="connsiteX122" fmla="*/ 384592 w 607639"/>
              <a:gd name="connsiteY122" fmla="*/ 208432 h 471659"/>
              <a:gd name="connsiteX123" fmla="*/ 384592 w 607639"/>
              <a:gd name="connsiteY123" fmla="*/ 192880 h 471659"/>
              <a:gd name="connsiteX124" fmla="*/ 151131 w 607639"/>
              <a:gd name="connsiteY124" fmla="*/ 192880 h 471659"/>
              <a:gd name="connsiteX125" fmla="*/ 151131 w 607639"/>
              <a:gd name="connsiteY125" fmla="*/ 208432 h 471659"/>
              <a:gd name="connsiteX126" fmla="*/ 160832 w 607639"/>
              <a:gd name="connsiteY126" fmla="*/ 208432 h 471659"/>
              <a:gd name="connsiteX127" fmla="*/ 160832 w 607639"/>
              <a:gd name="connsiteY127" fmla="*/ 192880 h 471659"/>
              <a:gd name="connsiteX128" fmla="*/ 141162 w 607639"/>
              <a:gd name="connsiteY128" fmla="*/ 172885 h 471659"/>
              <a:gd name="connsiteX129" fmla="*/ 170890 w 607639"/>
              <a:gd name="connsiteY129" fmla="*/ 172885 h 471659"/>
              <a:gd name="connsiteX130" fmla="*/ 180947 w 607639"/>
              <a:gd name="connsiteY130" fmla="*/ 182838 h 471659"/>
              <a:gd name="connsiteX131" fmla="*/ 180947 w 607639"/>
              <a:gd name="connsiteY131" fmla="*/ 208432 h 471659"/>
              <a:gd name="connsiteX132" fmla="*/ 256691 w 607639"/>
              <a:gd name="connsiteY132" fmla="*/ 208432 h 471659"/>
              <a:gd name="connsiteX133" fmla="*/ 263633 w 607639"/>
              <a:gd name="connsiteY133" fmla="*/ 211276 h 471659"/>
              <a:gd name="connsiteX134" fmla="*/ 303775 w 607639"/>
              <a:gd name="connsiteY134" fmla="*/ 250378 h 471659"/>
              <a:gd name="connsiteX135" fmla="*/ 343916 w 607639"/>
              <a:gd name="connsiteY135" fmla="*/ 211276 h 471659"/>
              <a:gd name="connsiteX136" fmla="*/ 350948 w 607639"/>
              <a:gd name="connsiteY136" fmla="*/ 208432 h 471659"/>
              <a:gd name="connsiteX137" fmla="*/ 354775 w 607639"/>
              <a:gd name="connsiteY137" fmla="*/ 208432 h 471659"/>
              <a:gd name="connsiteX138" fmla="*/ 354775 w 607639"/>
              <a:gd name="connsiteY138" fmla="*/ 182838 h 471659"/>
              <a:gd name="connsiteX139" fmla="*/ 364832 w 607639"/>
              <a:gd name="connsiteY139" fmla="*/ 172885 h 471659"/>
              <a:gd name="connsiteX140" fmla="*/ 394560 w 607639"/>
              <a:gd name="connsiteY140" fmla="*/ 172885 h 471659"/>
              <a:gd name="connsiteX141" fmla="*/ 404618 w 607639"/>
              <a:gd name="connsiteY141" fmla="*/ 182838 h 471659"/>
              <a:gd name="connsiteX142" fmla="*/ 404618 w 607639"/>
              <a:gd name="connsiteY142" fmla="*/ 208432 h 471659"/>
              <a:gd name="connsiteX143" fmla="*/ 489974 w 607639"/>
              <a:gd name="connsiteY143" fmla="*/ 208432 h 471659"/>
              <a:gd name="connsiteX144" fmla="*/ 497006 w 607639"/>
              <a:gd name="connsiteY144" fmla="*/ 211276 h 471659"/>
              <a:gd name="connsiteX145" fmla="*/ 576487 w 607639"/>
              <a:gd name="connsiteY145" fmla="*/ 288680 h 471659"/>
              <a:gd name="connsiteX146" fmla="*/ 578802 w 607639"/>
              <a:gd name="connsiteY146" fmla="*/ 299700 h 471659"/>
              <a:gd name="connsiteX147" fmla="*/ 569545 w 607639"/>
              <a:gd name="connsiteY147" fmla="*/ 305921 h 471659"/>
              <a:gd name="connsiteX148" fmla="*/ 552812 w 607639"/>
              <a:gd name="connsiteY148" fmla="*/ 305921 h 471659"/>
              <a:gd name="connsiteX149" fmla="*/ 552812 w 607639"/>
              <a:gd name="connsiteY149" fmla="*/ 413629 h 471659"/>
              <a:gd name="connsiteX150" fmla="*/ 597582 w 607639"/>
              <a:gd name="connsiteY150" fmla="*/ 413629 h 471659"/>
              <a:gd name="connsiteX151" fmla="*/ 607639 w 607639"/>
              <a:gd name="connsiteY151" fmla="*/ 423582 h 471659"/>
              <a:gd name="connsiteX152" fmla="*/ 597582 w 607639"/>
              <a:gd name="connsiteY152" fmla="*/ 433624 h 471659"/>
              <a:gd name="connsiteX153" fmla="*/ 10057 w 607639"/>
              <a:gd name="connsiteY153" fmla="*/ 433624 h 471659"/>
              <a:gd name="connsiteX154" fmla="*/ 0 w 607639"/>
              <a:gd name="connsiteY154" fmla="*/ 423582 h 471659"/>
              <a:gd name="connsiteX155" fmla="*/ 10057 w 607639"/>
              <a:gd name="connsiteY155" fmla="*/ 413629 h 471659"/>
              <a:gd name="connsiteX156" fmla="*/ 32309 w 607639"/>
              <a:gd name="connsiteY156" fmla="*/ 413629 h 471659"/>
              <a:gd name="connsiteX157" fmla="*/ 32309 w 607639"/>
              <a:gd name="connsiteY157" fmla="*/ 349288 h 471659"/>
              <a:gd name="connsiteX158" fmla="*/ 42366 w 607639"/>
              <a:gd name="connsiteY158" fmla="*/ 339246 h 471659"/>
              <a:gd name="connsiteX159" fmla="*/ 53314 w 607639"/>
              <a:gd name="connsiteY159" fmla="*/ 339246 h 471659"/>
              <a:gd name="connsiteX160" fmla="*/ 53314 w 607639"/>
              <a:gd name="connsiteY160" fmla="*/ 305921 h 471659"/>
              <a:gd name="connsiteX161" fmla="*/ 38094 w 607639"/>
              <a:gd name="connsiteY161" fmla="*/ 305921 h 471659"/>
              <a:gd name="connsiteX162" fmla="*/ 28837 w 607639"/>
              <a:gd name="connsiteY162" fmla="*/ 299700 h 471659"/>
              <a:gd name="connsiteX163" fmla="*/ 31063 w 607639"/>
              <a:gd name="connsiteY163" fmla="*/ 288680 h 471659"/>
              <a:gd name="connsiteX164" fmla="*/ 110633 w 607639"/>
              <a:gd name="connsiteY164" fmla="*/ 211276 h 471659"/>
              <a:gd name="connsiteX165" fmla="*/ 117665 w 607639"/>
              <a:gd name="connsiteY165" fmla="*/ 208432 h 471659"/>
              <a:gd name="connsiteX166" fmla="*/ 131105 w 607639"/>
              <a:gd name="connsiteY166" fmla="*/ 208432 h 471659"/>
              <a:gd name="connsiteX167" fmla="*/ 131105 w 607639"/>
              <a:gd name="connsiteY167" fmla="*/ 182838 h 471659"/>
              <a:gd name="connsiteX168" fmla="*/ 141162 w 607639"/>
              <a:gd name="connsiteY168" fmla="*/ 172885 h 471659"/>
              <a:gd name="connsiteX169" fmla="*/ 115595 w 607639"/>
              <a:gd name="connsiteY169" fmla="*/ 50032 h 471659"/>
              <a:gd name="connsiteX170" fmla="*/ 105002 w 607639"/>
              <a:gd name="connsiteY170" fmla="*/ 60519 h 471659"/>
              <a:gd name="connsiteX171" fmla="*/ 115595 w 607639"/>
              <a:gd name="connsiteY171" fmla="*/ 71094 h 471659"/>
              <a:gd name="connsiteX172" fmla="*/ 174522 w 607639"/>
              <a:gd name="connsiteY172" fmla="*/ 71094 h 471659"/>
              <a:gd name="connsiteX173" fmla="*/ 184581 w 607639"/>
              <a:gd name="connsiteY173" fmla="*/ 81047 h 471659"/>
              <a:gd name="connsiteX174" fmla="*/ 174522 w 607639"/>
              <a:gd name="connsiteY174" fmla="*/ 91089 h 471659"/>
              <a:gd name="connsiteX175" fmla="*/ 164018 w 607639"/>
              <a:gd name="connsiteY175" fmla="*/ 101575 h 471659"/>
              <a:gd name="connsiteX176" fmla="*/ 174522 w 607639"/>
              <a:gd name="connsiteY176" fmla="*/ 112062 h 471659"/>
              <a:gd name="connsiteX177" fmla="*/ 274663 w 607639"/>
              <a:gd name="connsiteY177" fmla="*/ 112062 h 471659"/>
              <a:gd name="connsiteX178" fmla="*/ 285167 w 607639"/>
              <a:gd name="connsiteY178" fmla="*/ 101575 h 471659"/>
              <a:gd name="connsiteX179" fmla="*/ 274663 w 607639"/>
              <a:gd name="connsiteY179" fmla="*/ 91089 h 471659"/>
              <a:gd name="connsiteX180" fmla="*/ 215647 w 607639"/>
              <a:gd name="connsiteY180" fmla="*/ 91089 h 471659"/>
              <a:gd name="connsiteX181" fmla="*/ 205588 w 607639"/>
              <a:gd name="connsiteY181" fmla="*/ 81047 h 471659"/>
              <a:gd name="connsiteX182" fmla="*/ 215647 w 607639"/>
              <a:gd name="connsiteY182" fmla="*/ 71094 h 471659"/>
              <a:gd name="connsiteX183" fmla="*/ 226150 w 607639"/>
              <a:gd name="connsiteY183" fmla="*/ 60519 h 471659"/>
              <a:gd name="connsiteX184" fmla="*/ 215647 w 607639"/>
              <a:gd name="connsiteY184" fmla="*/ 50032 h 471659"/>
              <a:gd name="connsiteX185" fmla="*/ 112034 w 607639"/>
              <a:gd name="connsiteY185" fmla="*/ 19995 h 471659"/>
              <a:gd name="connsiteX186" fmla="*/ 54887 w 607639"/>
              <a:gd name="connsiteY186" fmla="*/ 77048 h 471659"/>
              <a:gd name="connsiteX187" fmla="*/ 112034 w 607639"/>
              <a:gd name="connsiteY187" fmla="*/ 134101 h 471659"/>
              <a:gd name="connsiteX188" fmla="*/ 149954 w 607639"/>
              <a:gd name="connsiteY188" fmla="*/ 119793 h 471659"/>
              <a:gd name="connsiteX189" fmla="*/ 143990 w 607639"/>
              <a:gd name="connsiteY189" fmla="*/ 101575 h 471659"/>
              <a:gd name="connsiteX190" fmla="*/ 145859 w 607639"/>
              <a:gd name="connsiteY190" fmla="*/ 91089 h 471659"/>
              <a:gd name="connsiteX191" fmla="*/ 115595 w 607639"/>
              <a:gd name="connsiteY191" fmla="*/ 91089 h 471659"/>
              <a:gd name="connsiteX192" fmla="*/ 84974 w 607639"/>
              <a:gd name="connsiteY192" fmla="*/ 60519 h 471659"/>
              <a:gd name="connsiteX193" fmla="*/ 115595 w 607639"/>
              <a:gd name="connsiteY193" fmla="*/ 30037 h 471659"/>
              <a:gd name="connsiteX194" fmla="*/ 144346 w 607639"/>
              <a:gd name="connsiteY194" fmla="*/ 30037 h 471659"/>
              <a:gd name="connsiteX195" fmla="*/ 112034 w 607639"/>
              <a:gd name="connsiteY195" fmla="*/ 19995 h 471659"/>
              <a:gd name="connsiteX196" fmla="*/ 112034 w 607639"/>
              <a:gd name="connsiteY196" fmla="*/ 0 h 471659"/>
              <a:gd name="connsiteX197" fmla="*/ 173187 w 607639"/>
              <a:gd name="connsiteY197" fmla="*/ 30037 h 471659"/>
              <a:gd name="connsiteX198" fmla="*/ 215647 w 607639"/>
              <a:gd name="connsiteY198" fmla="*/ 30037 h 471659"/>
              <a:gd name="connsiteX199" fmla="*/ 246267 w 607639"/>
              <a:gd name="connsiteY199" fmla="*/ 60519 h 471659"/>
              <a:gd name="connsiteX200" fmla="*/ 244398 w 607639"/>
              <a:gd name="connsiteY200" fmla="*/ 71094 h 471659"/>
              <a:gd name="connsiteX201" fmla="*/ 274663 w 607639"/>
              <a:gd name="connsiteY201" fmla="*/ 71094 h 471659"/>
              <a:gd name="connsiteX202" fmla="*/ 305195 w 607639"/>
              <a:gd name="connsiteY202" fmla="*/ 101575 h 471659"/>
              <a:gd name="connsiteX203" fmla="*/ 274663 w 607639"/>
              <a:gd name="connsiteY203" fmla="*/ 132146 h 471659"/>
              <a:gd name="connsiteX204" fmla="*/ 174522 w 607639"/>
              <a:gd name="connsiteY204" fmla="*/ 132146 h 471659"/>
              <a:gd name="connsiteX205" fmla="*/ 167045 w 607639"/>
              <a:gd name="connsiteY205" fmla="*/ 131168 h 471659"/>
              <a:gd name="connsiteX206" fmla="*/ 112034 w 607639"/>
              <a:gd name="connsiteY206" fmla="*/ 154185 h 471659"/>
              <a:gd name="connsiteX207" fmla="*/ 34859 w 607639"/>
              <a:gd name="connsiteY207" fmla="*/ 77048 h 471659"/>
              <a:gd name="connsiteX208" fmla="*/ 112034 w 607639"/>
              <a:gd name="connsiteY208" fmla="*/ 0 h 47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607639" h="471659">
                <a:moveTo>
                  <a:pt x="10057" y="451689"/>
                </a:moveTo>
                <a:lnTo>
                  <a:pt x="597582" y="451689"/>
                </a:lnTo>
                <a:cubicBezTo>
                  <a:pt x="603100" y="451689"/>
                  <a:pt x="607639" y="456127"/>
                  <a:pt x="607639" y="461630"/>
                </a:cubicBezTo>
                <a:cubicBezTo>
                  <a:pt x="607639" y="467133"/>
                  <a:pt x="603100" y="471659"/>
                  <a:pt x="597582" y="471659"/>
                </a:cubicBezTo>
                <a:lnTo>
                  <a:pt x="10057" y="471659"/>
                </a:lnTo>
                <a:cubicBezTo>
                  <a:pt x="4450" y="471659"/>
                  <a:pt x="0" y="467133"/>
                  <a:pt x="0" y="461630"/>
                </a:cubicBezTo>
                <a:cubicBezTo>
                  <a:pt x="0" y="456127"/>
                  <a:pt x="4450" y="451689"/>
                  <a:pt x="10057" y="451689"/>
                </a:cubicBezTo>
                <a:close/>
                <a:moveTo>
                  <a:pt x="510003" y="360660"/>
                </a:moveTo>
                <a:cubicBezTo>
                  <a:pt x="515615" y="360660"/>
                  <a:pt x="520068" y="365104"/>
                  <a:pt x="520068" y="370615"/>
                </a:cubicBezTo>
                <a:lnTo>
                  <a:pt x="520068" y="388035"/>
                </a:lnTo>
                <a:cubicBezTo>
                  <a:pt x="520068" y="393545"/>
                  <a:pt x="515615" y="397989"/>
                  <a:pt x="510003" y="397989"/>
                </a:cubicBezTo>
                <a:cubicBezTo>
                  <a:pt x="504481" y="397989"/>
                  <a:pt x="500027" y="393545"/>
                  <a:pt x="500027" y="388035"/>
                </a:cubicBezTo>
                <a:lnTo>
                  <a:pt x="500027" y="370615"/>
                </a:lnTo>
                <a:cubicBezTo>
                  <a:pt x="500027" y="365104"/>
                  <a:pt x="504481" y="360660"/>
                  <a:pt x="510003" y="360660"/>
                </a:cubicBezTo>
                <a:close/>
                <a:moveTo>
                  <a:pt x="469940" y="360660"/>
                </a:moveTo>
                <a:cubicBezTo>
                  <a:pt x="475462" y="360660"/>
                  <a:pt x="479916" y="365104"/>
                  <a:pt x="479916" y="370615"/>
                </a:cubicBezTo>
                <a:lnTo>
                  <a:pt x="479916" y="388035"/>
                </a:lnTo>
                <a:cubicBezTo>
                  <a:pt x="479916" y="393545"/>
                  <a:pt x="475462" y="397989"/>
                  <a:pt x="469940" y="397989"/>
                </a:cubicBezTo>
                <a:cubicBezTo>
                  <a:pt x="464328" y="397989"/>
                  <a:pt x="459875" y="393545"/>
                  <a:pt x="459875" y="388035"/>
                </a:cubicBezTo>
                <a:lnTo>
                  <a:pt x="459875" y="370615"/>
                </a:lnTo>
                <a:cubicBezTo>
                  <a:pt x="459875" y="365104"/>
                  <a:pt x="464328" y="360660"/>
                  <a:pt x="469940" y="360660"/>
                </a:cubicBezTo>
                <a:close/>
                <a:moveTo>
                  <a:pt x="276713" y="360660"/>
                </a:moveTo>
                <a:cubicBezTo>
                  <a:pt x="282235" y="360660"/>
                  <a:pt x="286778" y="365104"/>
                  <a:pt x="286778" y="370615"/>
                </a:cubicBezTo>
                <a:lnTo>
                  <a:pt x="286778" y="388035"/>
                </a:lnTo>
                <a:cubicBezTo>
                  <a:pt x="286778" y="393545"/>
                  <a:pt x="282235" y="397989"/>
                  <a:pt x="276713" y="397989"/>
                </a:cubicBezTo>
                <a:cubicBezTo>
                  <a:pt x="271190" y="397989"/>
                  <a:pt x="266737" y="393545"/>
                  <a:pt x="266737" y="388035"/>
                </a:cubicBezTo>
                <a:lnTo>
                  <a:pt x="266737" y="370615"/>
                </a:lnTo>
                <a:cubicBezTo>
                  <a:pt x="266737" y="365104"/>
                  <a:pt x="271190" y="360660"/>
                  <a:pt x="276713" y="360660"/>
                </a:cubicBezTo>
                <a:close/>
                <a:moveTo>
                  <a:pt x="236651" y="360660"/>
                </a:moveTo>
                <a:cubicBezTo>
                  <a:pt x="242173" y="360660"/>
                  <a:pt x="246627" y="365104"/>
                  <a:pt x="246627" y="370615"/>
                </a:cubicBezTo>
                <a:lnTo>
                  <a:pt x="246627" y="388035"/>
                </a:lnTo>
                <a:cubicBezTo>
                  <a:pt x="246627" y="393545"/>
                  <a:pt x="242173" y="397989"/>
                  <a:pt x="236651" y="397989"/>
                </a:cubicBezTo>
                <a:cubicBezTo>
                  <a:pt x="231039" y="397989"/>
                  <a:pt x="226586" y="393545"/>
                  <a:pt x="226586" y="388035"/>
                </a:cubicBezTo>
                <a:lnTo>
                  <a:pt x="226586" y="370615"/>
                </a:lnTo>
                <a:cubicBezTo>
                  <a:pt x="226586" y="365104"/>
                  <a:pt x="231039" y="360660"/>
                  <a:pt x="236651" y="360660"/>
                </a:cubicBezTo>
                <a:close/>
                <a:moveTo>
                  <a:pt x="382989" y="359330"/>
                </a:moveTo>
                <a:lnTo>
                  <a:pt x="382989" y="413629"/>
                </a:lnTo>
                <a:lnTo>
                  <a:pt x="427136" y="413629"/>
                </a:lnTo>
                <a:lnTo>
                  <a:pt x="427136" y="359330"/>
                </a:lnTo>
                <a:close/>
                <a:moveTo>
                  <a:pt x="319529" y="359330"/>
                </a:moveTo>
                <a:lnTo>
                  <a:pt x="319529" y="413629"/>
                </a:lnTo>
                <a:lnTo>
                  <a:pt x="362963" y="413629"/>
                </a:lnTo>
                <a:lnTo>
                  <a:pt x="362963" y="359330"/>
                </a:lnTo>
                <a:close/>
                <a:moveTo>
                  <a:pt x="149707" y="359330"/>
                </a:moveTo>
                <a:lnTo>
                  <a:pt x="149707" y="413629"/>
                </a:lnTo>
                <a:lnTo>
                  <a:pt x="193853" y="413629"/>
                </a:lnTo>
                <a:lnTo>
                  <a:pt x="193853" y="359330"/>
                </a:lnTo>
                <a:close/>
                <a:moveTo>
                  <a:pt x="52424" y="359330"/>
                </a:moveTo>
                <a:lnTo>
                  <a:pt x="52424" y="413629"/>
                </a:lnTo>
                <a:lnTo>
                  <a:pt x="129680" y="413629"/>
                </a:lnTo>
                <a:lnTo>
                  <a:pt x="129680" y="359330"/>
                </a:lnTo>
                <a:close/>
                <a:moveTo>
                  <a:pt x="510003" y="313945"/>
                </a:moveTo>
                <a:cubicBezTo>
                  <a:pt x="515615" y="313945"/>
                  <a:pt x="520068" y="318381"/>
                  <a:pt x="520068" y="323970"/>
                </a:cubicBezTo>
                <a:lnTo>
                  <a:pt x="520068" y="341268"/>
                </a:lnTo>
                <a:cubicBezTo>
                  <a:pt x="520068" y="346769"/>
                  <a:pt x="515615" y="351204"/>
                  <a:pt x="510003" y="351204"/>
                </a:cubicBezTo>
                <a:cubicBezTo>
                  <a:pt x="504481" y="351204"/>
                  <a:pt x="500027" y="346769"/>
                  <a:pt x="500027" y="341268"/>
                </a:cubicBezTo>
                <a:lnTo>
                  <a:pt x="500027" y="323970"/>
                </a:lnTo>
                <a:cubicBezTo>
                  <a:pt x="500027" y="318381"/>
                  <a:pt x="504481" y="313945"/>
                  <a:pt x="510003" y="313945"/>
                </a:cubicBezTo>
                <a:close/>
                <a:moveTo>
                  <a:pt x="469940" y="313945"/>
                </a:moveTo>
                <a:cubicBezTo>
                  <a:pt x="475462" y="313945"/>
                  <a:pt x="479916" y="318381"/>
                  <a:pt x="479916" y="323970"/>
                </a:cubicBezTo>
                <a:lnTo>
                  <a:pt x="479916" y="341268"/>
                </a:lnTo>
                <a:cubicBezTo>
                  <a:pt x="479916" y="346769"/>
                  <a:pt x="475462" y="351204"/>
                  <a:pt x="469940" y="351204"/>
                </a:cubicBezTo>
                <a:cubicBezTo>
                  <a:pt x="464328" y="351204"/>
                  <a:pt x="459875" y="346769"/>
                  <a:pt x="459875" y="341268"/>
                </a:cubicBezTo>
                <a:lnTo>
                  <a:pt x="459875" y="323970"/>
                </a:lnTo>
                <a:cubicBezTo>
                  <a:pt x="459875" y="318381"/>
                  <a:pt x="464328" y="313945"/>
                  <a:pt x="469940" y="313945"/>
                </a:cubicBezTo>
                <a:close/>
                <a:moveTo>
                  <a:pt x="276713" y="313945"/>
                </a:moveTo>
                <a:cubicBezTo>
                  <a:pt x="282235" y="313945"/>
                  <a:pt x="286778" y="318381"/>
                  <a:pt x="286778" y="323970"/>
                </a:cubicBezTo>
                <a:lnTo>
                  <a:pt x="286778" y="341268"/>
                </a:lnTo>
                <a:cubicBezTo>
                  <a:pt x="286778" y="346769"/>
                  <a:pt x="282235" y="351204"/>
                  <a:pt x="276713" y="351204"/>
                </a:cubicBezTo>
                <a:cubicBezTo>
                  <a:pt x="271190" y="351204"/>
                  <a:pt x="266737" y="346769"/>
                  <a:pt x="266737" y="341268"/>
                </a:cubicBezTo>
                <a:lnTo>
                  <a:pt x="266737" y="323970"/>
                </a:lnTo>
                <a:cubicBezTo>
                  <a:pt x="266737" y="318381"/>
                  <a:pt x="271190" y="313945"/>
                  <a:pt x="276713" y="313945"/>
                </a:cubicBezTo>
                <a:close/>
                <a:moveTo>
                  <a:pt x="236651" y="313945"/>
                </a:moveTo>
                <a:cubicBezTo>
                  <a:pt x="242173" y="313945"/>
                  <a:pt x="246627" y="318381"/>
                  <a:pt x="246627" y="323970"/>
                </a:cubicBezTo>
                <a:lnTo>
                  <a:pt x="246627" y="341268"/>
                </a:lnTo>
                <a:cubicBezTo>
                  <a:pt x="246627" y="346769"/>
                  <a:pt x="242173" y="351204"/>
                  <a:pt x="236651" y="351204"/>
                </a:cubicBezTo>
                <a:cubicBezTo>
                  <a:pt x="231039" y="351204"/>
                  <a:pt x="226586" y="346769"/>
                  <a:pt x="226586" y="341268"/>
                </a:cubicBezTo>
                <a:lnTo>
                  <a:pt x="226586" y="323970"/>
                </a:lnTo>
                <a:cubicBezTo>
                  <a:pt x="226586" y="318381"/>
                  <a:pt x="231039" y="313945"/>
                  <a:pt x="236651" y="313945"/>
                </a:cubicBezTo>
                <a:close/>
                <a:moveTo>
                  <a:pt x="447162" y="305921"/>
                </a:moveTo>
                <a:lnTo>
                  <a:pt x="447162" y="413629"/>
                </a:lnTo>
                <a:lnTo>
                  <a:pt x="532786" y="413629"/>
                </a:lnTo>
                <a:lnTo>
                  <a:pt x="532786" y="305921"/>
                </a:lnTo>
                <a:close/>
                <a:moveTo>
                  <a:pt x="319529" y="305921"/>
                </a:moveTo>
                <a:lnTo>
                  <a:pt x="319529" y="339246"/>
                </a:lnTo>
                <a:lnTo>
                  <a:pt x="427136" y="339246"/>
                </a:lnTo>
                <a:lnTo>
                  <a:pt x="427136" y="305921"/>
                </a:lnTo>
                <a:close/>
                <a:moveTo>
                  <a:pt x="213879" y="305921"/>
                </a:moveTo>
                <a:lnTo>
                  <a:pt x="213879" y="413629"/>
                </a:lnTo>
                <a:lnTo>
                  <a:pt x="299503" y="413629"/>
                </a:lnTo>
                <a:lnTo>
                  <a:pt x="299503" y="305921"/>
                </a:lnTo>
                <a:close/>
                <a:moveTo>
                  <a:pt x="73429" y="305921"/>
                </a:moveTo>
                <a:lnTo>
                  <a:pt x="73429" y="339246"/>
                </a:lnTo>
                <a:lnTo>
                  <a:pt x="193853" y="339246"/>
                </a:lnTo>
                <a:lnTo>
                  <a:pt x="193853" y="305921"/>
                </a:lnTo>
                <a:close/>
                <a:moveTo>
                  <a:pt x="490078" y="257987"/>
                </a:moveTo>
                <a:cubicBezTo>
                  <a:pt x="495612" y="257987"/>
                  <a:pt x="500099" y="262489"/>
                  <a:pt x="500099" y="268043"/>
                </a:cubicBezTo>
                <a:cubicBezTo>
                  <a:pt x="500099" y="273597"/>
                  <a:pt x="495612" y="278099"/>
                  <a:pt x="490078" y="278099"/>
                </a:cubicBezTo>
                <a:cubicBezTo>
                  <a:pt x="484544" y="278099"/>
                  <a:pt x="480057" y="273597"/>
                  <a:pt x="480057" y="268043"/>
                </a:cubicBezTo>
                <a:cubicBezTo>
                  <a:pt x="480057" y="262489"/>
                  <a:pt x="484544" y="257987"/>
                  <a:pt x="490078" y="257987"/>
                </a:cubicBezTo>
                <a:close/>
                <a:moveTo>
                  <a:pt x="256647" y="257987"/>
                </a:moveTo>
                <a:cubicBezTo>
                  <a:pt x="262181" y="257987"/>
                  <a:pt x="266668" y="262489"/>
                  <a:pt x="266668" y="268043"/>
                </a:cubicBezTo>
                <a:cubicBezTo>
                  <a:pt x="266668" y="273597"/>
                  <a:pt x="262181" y="278099"/>
                  <a:pt x="256647" y="278099"/>
                </a:cubicBezTo>
                <a:cubicBezTo>
                  <a:pt x="251113" y="278099"/>
                  <a:pt x="246626" y="273597"/>
                  <a:pt x="246626" y="268043"/>
                </a:cubicBezTo>
                <a:cubicBezTo>
                  <a:pt x="246626" y="262489"/>
                  <a:pt x="251113" y="257987"/>
                  <a:pt x="256647" y="257987"/>
                </a:cubicBezTo>
                <a:close/>
                <a:moveTo>
                  <a:pt x="489974" y="232426"/>
                </a:moveTo>
                <a:lnTo>
                  <a:pt x="435058" y="285836"/>
                </a:lnTo>
                <a:lnTo>
                  <a:pt x="544891" y="285836"/>
                </a:lnTo>
                <a:close/>
                <a:moveTo>
                  <a:pt x="256691" y="232426"/>
                </a:moveTo>
                <a:lnTo>
                  <a:pt x="201775" y="285836"/>
                </a:lnTo>
                <a:lnTo>
                  <a:pt x="311607" y="285836"/>
                </a:lnTo>
                <a:close/>
                <a:moveTo>
                  <a:pt x="355042" y="228516"/>
                </a:moveTo>
                <a:lnTo>
                  <a:pt x="318194" y="264330"/>
                </a:lnTo>
                <a:lnTo>
                  <a:pt x="340267" y="285836"/>
                </a:lnTo>
                <a:lnTo>
                  <a:pt x="406309" y="285836"/>
                </a:lnTo>
                <a:lnTo>
                  <a:pt x="465319" y="228516"/>
                </a:lnTo>
                <a:close/>
                <a:moveTo>
                  <a:pt x="121759" y="228516"/>
                </a:moveTo>
                <a:lnTo>
                  <a:pt x="62748" y="285836"/>
                </a:lnTo>
                <a:lnTo>
                  <a:pt x="173026" y="285836"/>
                </a:lnTo>
                <a:lnTo>
                  <a:pt x="232037" y="228516"/>
                </a:lnTo>
                <a:close/>
                <a:moveTo>
                  <a:pt x="374890" y="192880"/>
                </a:moveTo>
                <a:lnTo>
                  <a:pt x="374890" y="208432"/>
                </a:lnTo>
                <a:lnTo>
                  <a:pt x="384592" y="208432"/>
                </a:lnTo>
                <a:lnTo>
                  <a:pt x="384592" y="192880"/>
                </a:lnTo>
                <a:close/>
                <a:moveTo>
                  <a:pt x="151131" y="192880"/>
                </a:moveTo>
                <a:lnTo>
                  <a:pt x="151131" y="208432"/>
                </a:lnTo>
                <a:lnTo>
                  <a:pt x="160832" y="208432"/>
                </a:lnTo>
                <a:lnTo>
                  <a:pt x="160832" y="192880"/>
                </a:lnTo>
                <a:close/>
                <a:moveTo>
                  <a:pt x="141162" y="172885"/>
                </a:moveTo>
                <a:lnTo>
                  <a:pt x="170890" y="172885"/>
                </a:lnTo>
                <a:cubicBezTo>
                  <a:pt x="176408" y="172885"/>
                  <a:pt x="180947" y="177328"/>
                  <a:pt x="180947" y="182838"/>
                </a:cubicBezTo>
                <a:lnTo>
                  <a:pt x="180947" y="208432"/>
                </a:lnTo>
                <a:lnTo>
                  <a:pt x="256691" y="208432"/>
                </a:lnTo>
                <a:cubicBezTo>
                  <a:pt x="259183" y="208432"/>
                  <a:pt x="261764" y="209410"/>
                  <a:pt x="263633" y="211276"/>
                </a:cubicBezTo>
                <a:lnTo>
                  <a:pt x="303775" y="250378"/>
                </a:lnTo>
                <a:lnTo>
                  <a:pt x="343916" y="211276"/>
                </a:lnTo>
                <a:cubicBezTo>
                  <a:pt x="345785" y="209499"/>
                  <a:pt x="348277" y="208432"/>
                  <a:pt x="350948" y="208432"/>
                </a:cubicBezTo>
                <a:lnTo>
                  <a:pt x="354775" y="208432"/>
                </a:lnTo>
                <a:lnTo>
                  <a:pt x="354775" y="182838"/>
                </a:lnTo>
                <a:cubicBezTo>
                  <a:pt x="354775" y="177328"/>
                  <a:pt x="359314" y="172885"/>
                  <a:pt x="364832" y="172885"/>
                </a:cubicBezTo>
                <a:lnTo>
                  <a:pt x="394560" y="172885"/>
                </a:lnTo>
                <a:cubicBezTo>
                  <a:pt x="400167" y="172885"/>
                  <a:pt x="404618" y="177328"/>
                  <a:pt x="404618" y="182838"/>
                </a:cubicBezTo>
                <a:lnTo>
                  <a:pt x="404618" y="208432"/>
                </a:lnTo>
                <a:lnTo>
                  <a:pt x="489974" y="208432"/>
                </a:lnTo>
                <a:cubicBezTo>
                  <a:pt x="492466" y="208432"/>
                  <a:pt x="495048" y="209410"/>
                  <a:pt x="497006" y="211276"/>
                </a:cubicBezTo>
                <a:lnTo>
                  <a:pt x="576487" y="288680"/>
                </a:lnTo>
                <a:cubicBezTo>
                  <a:pt x="579425" y="291524"/>
                  <a:pt x="580315" y="295879"/>
                  <a:pt x="578802" y="299700"/>
                </a:cubicBezTo>
                <a:cubicBezTo>
                  <a:pt x="577288" y="303432"/>
                  <a:pt x="573639" y="305921"/>
                  <a:pt x="569545" y="305921"/>
                </a:cubicBezTo>
                <a:lnTo>
                  <a:pt x="552812" y="305921"/>
                </a:lnTo>
                <a:lnTo>
                  <a:pt x="552812" y="413629"/>
                </a:lnTo>
                <a:lnTo>
                  <a:pt x="597582" y="413629"/>
                </a:lnTo>
                <a:cubicBezTo>
                  <a:pt x="603100" y="413629"/>
                  <a:pt x="607639" y="418072"/>
                  <a:pt x="607639" y="423582"/>
                </a:cubicBezTo>
                <a:cubicBezTo>
                  <a:pt x="607639" y="429092"/>
                  <a:pt x="603100" y="433624"/>
                  <a:pt x="597582" y="433624"/>
                </a:cubicBezTo>
                <a:lnTo>
                  <a:pt x="10057" y="433624"/>
                </a:lnTo>
                <a:cubicBezTo>
                  <a:pt x="4450" y="433624"/>
                  <a:pt x="0" y="429092"/>
                  <a:pt x="0" y="423582"/>
                </a:cubicBezTo>
                <a:cubicBezTo>
                  <a:pt x="0" y="418072"/>
                  <a:pt x="4450" y="413629"/>
                  <a:pt x="10057" y="413629"/>
                </a:cubicBezTo>
                <a:lnTo>
                  <a:pt x="32309" y="413629"/>
                </a:lnTo>
                <a:lnTo>
                  <a:pt x="32309" y="349288"/>
                </a:lnTo>
                <a:cubicBezTo>
                  <a:pt x="32309" y="343778"/>
                  <a:pt x="36848" y="339246"/>
                  <a:pt x="42366" y="339246"/>
                </a:cubicBezTo>
                <a:lnTo>
                  <a:pt x="53314" y="339246"/>
                </a:lnTo>
                <a:lnTo>
                  <a:pt x="53314" y="305921"/>
                </a:lnTo>
                <a:lnTo>
                  <a:pt x="38094" y="305921"/>
                </a:lnTo>
                <a:cubicBezTo>
                  <a:pt x="34000" y="305921"/>
                  <a:pt x="30351" y="303432"/>
                  <a:pt x="28837" y="299700"/>
                </a:cubicBezTo>
                <a:cubicBezTo>
                  <a:pt x="27235" y="295879"/>
                  <a:pt x="28125" y="291524"/>
                  <a:pt x="31063" y="288680"/>
                </a:cubicBezTo>
                <a:lnTo>
                  <a:pt x="110633" y="211276"/>
                </a:lnTo>
                <a:cubicBezTo>
                  <a:pt x="112502" y="209499"/>
                  <a:pt x="114995" y="208432"/>
                  <a:pt x="117665" y="208432"/>
                </a:cubicBezTo>
                <a:lnTo>
                  <a:pt x="131105" y="208432"/>
                </a:lnTo>
                <a:lnTo>
                  <a:pt x="131105" y="182838"/>
                </a:lnTo>
                <a:cubicBezTo>
                  <a:pt x="131105" y="177328"/>
                  <a:pt x="135555" y="172885"/>
                  <a:pt x="141162" y="172885"/>
                </a:cubicBezTo>
                <a:close/>
                <a:moveTo>
                  <a:pt x="115595" y="50032"/>
                </a:moveTo>
                <a:cubicBezTo>
                  <a:pt x="109720" y="50032"/>
                  <a:pt x="105002" y="54742"/>
                  <a:pt x="105002" y="60519"/>
                </a:cubicBezTo>
                <a:cubicBezTo>
                  <a:pt x="105002" y="66384"/>
                  <a:pt x="109720" y="71094"/>
                  <a:pt x="115595" y="71094"/>
                </a:cubicBezTo>
                <a:lnTo>
                  <a:pt x="174522" y="71094"/>
                </a:lnTo>
                <a:cubicBezTo>
                  <a:pt x="180041" y="71094"/>
                  <a:pt x="184581" y="75537"/>
                  <a:pt x="184581" y="81047"/>
                </a:cubicBezTo>
                <a:cubicBezTo>
                  <a:pt x="184581" y="86557"/>
                  <a:pt x="180041" y="91089"/>
                  <a:pt x="174522" y="91089"/>
                </a:cubicBezTo>
                <a:cubicBezTo>
                  <a:pt x="168736" y="91089"/>
                  <a:pt x="164018" y="95799"/>
                  <a:pt x="164018" y="101575"/>
                </a:cubicBezTo>
                <a:cubicBezTo>
                  <a:pt x="164018" y="107352"/>
                  <a:pt x="168736" y="112062"/>
                  <a:pt x="174522" y="112062"/>
                </a:cubicBezTo>
                <a:lnTo>
                  <a:pt x="274663" y="112062"/>
                </a:lnTo>
                <a:cubicBezTo>
                  <a:pt x="280449" y="112062"/>
                  <a:pt x="285167" y="107352"/>
                  <a:pt x="285167" y="101575"/>
                </a:cubicBezTo>
                <a:cubicBezTo>
                  <a:pt x="285167" y="95799"/>
                  <a:pt x="280449" y="91089"/>
                  <a:pt x="274663" y="91089"/>
                </a:cubicBezTo>
                <a:lnTo>
                  <a:pt x="215647" y="91089"/>
                </a:lnTo>
                <a:cubicBezTo>
                  <a:pt x="210128" y="91089"/>
                  <a:pt x="205588" y="86557"/>
                  <a:pt x="205588" y="81047"/>
                </a:cubicBezTo>
                <a:cubicBezTo>
                  <a:pt x="205588" y="75537"/>
                  <a:pt x="210128" y="71094"/>
                  <a:pt x="215647" y="71094"/>
                </a:cubicBezTo>
                <a:cubicBezTo>
                  <a:pt x="221432" y="71094"/>
                  <a:pt x="226150" y="66384"/>
                  <a:pt x="226150" y="60519"/>
                </a:cubicBezTo>
                <a:cubicBezTo>
                  <a:pt x="226150" y="54742"/>
                  <a:pt x="221432" y="50032"/>
                  <a:pt x="215647" y="50032"/>
                </a:cubicBezTo>
                <a:close/>
                <a:moveTo>
                  <a:pt x="112034" y="19995"/>
                </a:moveTo>
                <a:cubicBezTo>
                  <a:pt x="80523" y="19995"/>
                  <a:pt x="54887" y="45589"/>
                  <a:pt x="54887" y="77048"/>
                </a:cubicBezTo>
                <a:cubicBezTo>
                  <a:pt x="54887" y="108507"/>
                  <a:pt x="80523" y="134101"/>
                  <a:pt x="112034" y="134101"/>
                </a:cubicBezTo>
                <a:cubicBezTo>
                  <a:pt x="126187" y="134101"/>
                  <a:pt x="139628" y="128947"/>
                  <a:pt x="149954" y="119793"/>
                </a:cubicBezTo>
                <a:cubicBezTo>
                  <a:pt x="146215" y="114639"/>
                  <a:pt x="143990" y="108418"/>
                  <a:pt x="143990" y="101575"/>
                </a:cubicBezTo>
                <a:cubicBezTo>
                  <a:pt x="143990" y="97932"/>
                  <a:pt x="144613" y="94377"/>
                  <a:pt x="145859" y="91089"/>
                </a:cubicBezTo>
                <a:lnTo>
                  <a:pt x="115595" y="91089"/>
                </a:lnTo>
                <a:cubicBezTo>
                  <a:pt x="98682" y="91089"/>
                  <a:pt x="84974" y="77403"/>
                  <a:pt x="84974" y="60519"/>
                </a:cubicBezTo>
                <a:cubicBezTo>
                  <a:pt x="84974" y="43723"/>
                  <a:pt x="98682" y="30037"/>
                  <a:pt x="115595" y="30037"/>
                </a:cubicBezTo>
                <a:lnTo>
                  <a:pt x="144346" y="30037"/>
                </a:lnTo>
                <a:cubicBezTo>
                  <a:pt x="135000" y="23550"/>
                  <a:pt x="123784" y="19995"/>
                  <a:pt x="112034" y="19995"/>
                </a:cubicBezTo>
                <a:close/>
                <a:moveTo>
                  <a:pt x="112034" y="0"/>
                </a:moveTo>
                <a:cubicBezTo>
                  <a:pt x="136157" y="0"/>
                  <a:pt x="158588" y="11108"/>
                  <a:pt x="173187" y="30037"/>
                </a:cubicBezTo>
                <a:lnTo>
                  <a:pt x="215647" y="30037"/>
                </a:lnTo>
                <a:cubicBezTo>
                  <a:pt x="232559" y="30037"/>
                  <a:pt x="246267" y="43723"/>
                  <a:pt x="246267" y="60519"/>
                </a:cubicBezTo>
                <a:cubicBezTo>
                  <a:pt x="246267" y="64251"/>
                  <a:pt x="245555" y="67806"/>
                  <a:pt x="244398" y="71094"/>
                </a:cubicBezTo>
                <a:lnTo>
                  <a:pt x="274663" y="71094"/>
                </a:lnTo>
                <a:cubicBezTo>
                  <a:pt x="291487" y="71094"/>
                  <a:pt x="305195" y="84779"/>
                  <a:pt x="305195" y="101575"/>
                </a:cubicBezTo>
                <a:cubicBezTo>
                  <a:pt x="305195" y="118460"/>
                  <a:pt x="291487" y="132146"/>
                  <a:pt x="274663" y="132146"/>
                </a:cubicBezTo>
                <a:lnTo>
                  <a:pt x="174522" y="132146"/>
                </a:lnTo>
                <a:cubicBezTo>
                  <a:pt x="171941" y="132146"/>
                  <a:pt x="169448" y="131790"/>
                  <a:pt x="167045" y="131168"/>
                </a:cubicBezTo>
                <a:cubicBezTo>
                  <a:pt x="152535" y="145831"/>
                  <a:pt x="132863" y="154185"/>
                  <a:pt x="112034" y="154185"/>
                </a:cubicBezTo>
                <a:cubicBezTo>
                  <a:pt x="69485" y="154185"/>
                  <a:pt x="34859" y="119615"/>
                  <a:pt x="34859" y="77048"/>
                </a:cubicBezTo>
                <a:cubicBezTo>
                  <a:pt x="34859" y="34569"/>
                  <a:pt x="69485" y="0"/>
                  <a:pt x="112034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26" name="ïṡḷíḍé"/>
          <p:cNvSpPr txBox="1"/>
          <p:nvPr/>
        </p:nvSpPr>
        <p:spPr bwMode="auto">
          <a:xfrm flipH="1">
            <a:off x="8654028" y="3498132"/>
            <a:ext cx="2429009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村务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iśļïḍê"/>
          <p:cNvSpPr/>
          <p:nvPr/>
        </p:nvSpPr>
        <p:spPr bwMode="auto">
          <a:xfrm flipH="1">
            <a:off x="8023435" y="3874474"/>
            <a:ext cx="3689051" cy="51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dirty="0"/>
              <a:t>治理平台智能化，治理体系现代化</a:t>
            </a:r>
            <a:endParaRPr lang="en-US" altLang="zh-CN" dirty="0"/>
          </a:p>
        </p:txBody>
      </p:sp>
      <p:sp>
        <p:nvSpPr>
          <p:cNvPr id="28" name="ecommerce-in-yen_71058"/>
          <p:cNvSpPr>
            <a:spLocks noChangeAspect="1"/>
          </p:cNvSpPr>
          <p:nvPr/>
        </p:nvSpPr>
        <p:spPr bwMode="auto">
          <a:xfrm>
            <a:off x="2105945" y="4746434"/>
            <a:ext cx="580971" cy="420270"/>
          </a:xfrm>
          <a:custGeom>
            <a:avLst/>
            <a:gdLst>
              <a:gd name="connsiteX0" fmla="*/ 0 w 608697"/>
              <a:gd name="connsiteY0" fmla="*/ 384511 h 440328"/>
              <a:gd name="connsiteX1" fmla="*/ 273317 w 608697"/>
              <a:gd name="connsiteY1" fmla="*/ 384511 h 440328"/>
              <a:gd name="connsiteX2" fmla="*/ 273317 w 608697"/>
              <a:gd name="connsiteY2" fmla="*/ 415512 h 440328"/>
              <a:gd name="connsiteX3" fmla="*/ 335380 w 608697"/>
              <a:gd name="connsiteY3" fmla="*/ 415512 h 440328"/>
              <a:gd name="connsiteX4" fmla="*/ 335380 w 608697"/>
              <a:gd name="connsiteY4" fmla="*/ 384511 h 440328"/>
              <a:gd name="connsiteX5" fmla="*/ 608697 w 608697"/>
              <a:gd name="connsiteY5" fmla="*/ 384511 h 440328"/>
              <a:gd name="connsiteX6" fmla="*/ 608697 w 608697"/>
              <a:gd name="connsiteY6" fmla="*/ 415512 h 440328"/>
              <a:gd name="connsiteX7" fmla="*/ 583857 w 608697"/>
              <a:gd name="connsiteY7" fmla="*/ 440328 h 440328"/>
              <a:gd name="connsiteX8" fmla="*/ 24840 w 608697"/>
              <a:gd name="connsiteY8" fmla="*/ 440328 h 440328"/>
              <a:gd name="connsiteX9" fmla="*/ 0 w 608697"/>
              <a:gd name="connsiteY9" fmla="*/ 415512 h 440328"/>
              <a:gd name="connsiteX10" fmla="*/ 216210 w 608697"/>
              <a:gd name="connsiteY10" fmla="*/ 86798 h 440328"/>
              <a:gd name="connsiteX11" fmla="*/ 269323 w 608697"/>
              <a:gd name="connsiteY11" fmla="*/ 179836 h 440328"/>
              <a:gd name="connsiteX12" fmla="*/ 236052 w 608697"/>
              <a:gd name="connsiteY12" fmla="*/ 179836 h 440328"/>
              <a:gd name="connsiteX13" fmla="*/ 236052 w 608697"/>
              <a:gd name="connsiteY13" fmla="*/ 210824 h 440328"/>
              <a:gd name="connsiteX14" fmla="*/ 285734 w 608697"/>
              <a:gd name="connsiteY14" fmla="*/ 210824 h 440328"/>
              <a:gd name="connsiteX15" fmla="*/ 285734 w 608697"/>
              <a:gd name="connsiteY15" fmla="*/ 235629 h 440328"/>
              <a:gd name="connsiteX16" fmla="*/ 236052 w 608697"/>
              <a:gd name="connsiteY16" fmla="*/ 235629 h 440328"/>
              <a:gd name="connsiteX17" fmla="*/ 236052 w 608697"/>
              <a:gd name="connsiteY17" fmla="*/ 260434 h 440328"/>
              <a:gd name="connsiteX18" fmla="*/ 285734 w 608697"/>
              <a:gd name="connsiteY18" fmla="*/ 260434 h 440328"/>
              <a:gd name="connsiteX19" fmla="*/ 285734 w 608697"/>
              <a:gd name="connsiteY19" fmla="*/ 285239 h 440328"/>
              <a:gd name="connsiteX20" fmla="*/ 323033 w 608697"/>
              <a:gd name="connsiteY20" fmla="*/ 285239 h 440328"/>
              <a:gd name="connsiteX21" fmla="*/ 323033 w 608697"/>
              <a:gd name="connsiteY21" fmla="*/ 260434 h 440328"/>
              <a:gd name="connsiteX22" fmla="*/ 372715 w 608697"/>
              <a:gd name="connsiteY22" fmla="*/ 260434 h 440328"/>
              <a:gd name="connsiteX23" fmla="*/ 372715 w 608697"/>
              <a:gd name="connsiteY23" fmla="*/ 235629 h 440328"/>
              <a:gd name="connsiteX24" fmla="*/ 323033 w 608697"/>
              <a:gd name="connsiteY24" fmla="*/ 235629 h 440328"/>
              <a:gd name="connsiteX25" fmla="*/ 323033 w 608697"/>
              <a:gd name="connsiteY25" fmla="*/ 210824 h 440328"/>
              <a:gd name="connsiteX26" fmla="*/ 372715 w 608697"/>
              <a:gd name="connsiteY26" fmla="*/ 210824 h 440328"/>
              <a:gd name="connsiteX27" fmla="*/ 372715 w 608697"/>
              <a:gd name="connsiteY27" fmla="*/ 179836 h 440328"/>
              <a:gd name="connsiteX28" fmla="*/ 339444 w 608697"/>
              <a:gd name="connsiteY28" fmla="*/ 179836 h 440328"/>
              <a:gd name="connsiteX29" fmla="*/ 392558 w 608697"/>
              <a:gd name="connsiteY29" fmla="*/ 86798 h 440328"/>
              <a:gd name="connsiteX30" fmla="*/ 348993 w 608697"/>
              <a:gd name="connsiteY30" fmla="*/ 86798 h 440328"/>
              <a:gd name="connsiteX31" fmla="*/ 304831 w 608697"/>
              <a:gd name="connsiteY31" fmla="*/ 167396 h 440328"/>
              <a:gd name="connsiteX32" fmla="*/ 303936 w 608697"/>
              <a:gd name="connsiteY32" fmla="*/ 167396 h 440328"/>
              <a:gd name="connsiteX33" fmla="*/ 259849 w 608697"/>
              <a:gd name="connsiteY33" fmla="*/ 86798 h 440328"/>
              <a:gd name="connsiteX34" fmla="*/ 87007 w 608697"/>
              <a:gd name="connsiteY34" fmla="*/ 37188 h 440328"/>
              <a:gd name="connsiteX35" fmla="*/ 521760 w 608697"/>
              <a:gd name="connsiteY35" fmla="*/ 37188 h 440328"/>
              <a:gd name="connsiteX36" fmla="*/ 521760 w 608697"/>
              <a:gd name="connsiteY36" fmla="*/ 322484 h 440328"/>
              <a:gd name="connsiteX37" fmla="*/ 87007 w 608697"/>
              <a:gd name="connsiteY37" fmla="*/ 322484 h 440328"/>
              <a:gd name="connsiteX38" fmla="*/ 74518 w 608697"/>
              <a:gd name="connsiteY38" fmla="*/ 24802 h 440328"/>
              <a:gd name="connsiteX39" fmla="*/ 74518 w 608697"/>
              <a:gd name="connsiteY39" fmla="*/ 334870 h 440328"/>
              <a:gd name="connsiteX40" fmla="*/ 534179 w 608697"/>
              <a:gd name="connsiteY40" fmla="*/ 334870 h 440328"/>
              <a:gd name="connsiteX41" fmla="*/ 534179 w 608697"/>
              <a:gd name="connsiteY41" fmla="*/ 24802 h 440328"/>
              <a:gd name="connsiteX42" fmla="*/ 74518 w 608697"/>
              <a:gd name="connsiteY42" fmla="*/ 0 h 440328"/>
              <a:gd name="connsiteX43" fmla="*/ 534179 w 608697"/>
              <a:gd name="connsiteY43" fmla="*/ 0 h 440328"/>
              <a:gd name="connsiteX44" fmla="*/ 559019 w 608697"/>
              <a:gd name="connsiteY44" fmla="*/ 24802 h 440328"/>
              <a:gd name="connsiteX45" fmla="*/ 559019 w 608697"/>
              <a:gd name="connsiteY45" fmla="*/ 359672 h 440328"/>
              <a:gd name="connsiteX46" fmla="*/ 49678 w 608697"/>
              <a:gd name="connsiteY46" fmla="*/ 359672 h 440328"/>
              <a:gd name="connsiteX47" fmla="*/ 49678 w 608697"/>
              <a:gd name="connsiteY47" fmla="*/ 24802 h 440328"/>
              <a:gd name="connsiteX48" fmla="*/ 74518 w 608697"/>
              <a:gd name="connsiteY48" fmla="*/ 0 h 4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08697" h="440328">
                <a:moveTo>
                  <a:pt x="0" y="384511"/>
                </a:moveTo>
                <a:lnTo>
                  <a:pt x="273317" y="384511"/>
                </a:lnTo>
                <a:lnTo>
                  <a:pt x="273317" y="415512"/>
                </a:lnTo>
                <a:lnTo>
                  <a:pt x="335380" y="415512"/>
                </a:lnTo>
                <a:lnTo>
                  <a:pt x="335380" y="384511"/>
                </a:lnTo>
                <a:lnTo>
                  <a:pt x="608697" y="384511"/>
                </a:lnTo>
                <a:lnTo>
                  <a:pt x="608697" y="415512"/>
                </a:lnTo>
                <a:cubicBezTo>
                  <a:pt x="608697" y="429150"/>
                  <a:pt x="597508" y="440328"/>
                  <a:pt x="583857" y="440328"/>
                </a:cubicBezTo>
                <a:lnTo>
                  <a:pt x="24840" y="440328"/>
                </a:lnTo>
                <a:cubicBezTo>
                  <a:pt x="11189" y="440328"/>
                  <a:pt x="0" y="429150"/>
                  <a:pt x="0" y="415512"/>
                </a:cubicBezTo>
                <a:close/>
                <a:moveTo>
                  <a:pt x="216210" y="86798"/>
                </a:moveTo>
                <a:lnTo>
                  <a:pt x="269323" y="179836"/>
                </a:lnTo>
                <a:lnTo>
                  <a:pt x="236052" y="179836"/>
                </a:lnTo>
                <a:lnTo>
                  <a:pt x="236052" y="210824"/>
                </a:lnTo>
                <a:lnTo>
                  <a:pt x="285734" y="210824"/>
                </a:lnTo>
                <a:lnTo>
                  <a:pt x="285734" y="235629"/>
                </a:lnTo>
                <a:lnTo>
                  <a:pt x="236052" y="235629"/>
                </a:lnTo>
                <a:lnTo>
                  <a:pt x="236052" y="260434"/>
                </a:lnTo>
                <a:lnTo>
                  <a:pt x="285734" y="260434"/>
                </a:lnTo>
                <a:lnTo>
                  <a:pt x="285734" y="285239"/>
                </a:lnTo>
                <a:lnTo>
                  <a:pt x="323033" y="285239"/>
                </a:lnTo>
                <a:lnTo>
                  <a:pt x="323033" y="260434"/>
                </a:lnTo>
                <a:lnTo>
                  <a:pt x="372715" y="260434"/>
                </a:lnTo>
                <a:lnTo>
                  <a:pt x="372715" y="235629"/>
                </a:lnTo>
                <a:lnTo>
                  <a:pt x="323033" y="235629"/>
                </a:lnTo>
                <a:lnTo>
                  <a:pt x="323033" y="210824"/>
                </a:lnTo>
                <a:lnTo>
                  <a:pt x="372715" y="210824"/>
                </a:lnTo>
                <a:lnTo>
                  <a:pt x="372715" y="179836"/>
                </a:lnTo>
                <a:lnTo>
                  <a:pt x="339444" y="179836"/>
                </a:lnTo>
                <a:lnTo>
                  <a:pt x="392558" y="86798"/>
                </a:lnTo>
                <a:lnTo>
                  <a:pt x="348993" y="86798"/>
                </a:lnTo>
                <a:lnTo>
                  <a:pt x="304831" y="167396"/>
                </a:lnTo>
                <a:lnTo>
                  <a:pt x="303936" y="167396"/>
                </a:lnTo>
                <a:lnTo>
                  <a:pt x="259849" y="86798"/>
                </a:lnTo>
                <a:close/>
                <a:moveTo>
                  <a:pt x="87007" y="37188"/>
                </a:moveTo>
                <a:lnTo>
                  <a:pt x="521760" y="37188"/>
                </a:lnTo>
                <a:lnTo>
                  <a:pt x="521760" y="322484"/>
                </a:lnTo>
                <a:lnTo>
                  <a:pt x="87007" y="322484"/>
                </a:lnTo>
                <a:close/>
                <a:moveTo>
                  <a:pt x="74518" y="24802"/>
                </a:moveTo>
                <a:lnTo>
                  <a:pt x="74518" y="334870"/>
                </a:lnTo>
                <a:lnTo>
                  <a:pt x="534179" y="334870"/>
                </a:lnTo>
                <a:lnTo>
                  <a:pt x="534179" y="24802"/>
                </a:lnTo>
                <a:close/>
                <a:moveTo>
                  <a:pt x="74518" y="0"/>
                </a:moveTo>
                <a:lnTo>
                  <a:pt x="534179" y="0"/>
                </a:lnTo>
                <a:cubicBezTo>
                  <a:pt x="547830" y="0"/>
                  <a:pt x="559019" y="11172"/>
                  <a:pt x="559019" y="24802"/>
                </a:cubicBezTo>
                <a:lnTo>
                  <a:pt x="559019" y="359672"/>
                </a:lnTo>
                <a:lnTo>
                  <a:pt x="49678" y="359672"/>
                </a:lnTo>
                <a:lnTo>
                  <a:pt x="49678" y="24802"/>
                </a:lnTo>
                <a:cubicBezTo>
                  <a:pt x="49678" y="11172"/>
                  <a:pt x="60867" y="0"/>
                  <a:pt x="7451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sp>
        <p:nvSpPr>
          <p:cNvPr id="29" name="ïṡḷíḍé"/>
          <p:cNvSpPr txBox="1"/>
          <p:nvPr/>
        </p:nvSpPr>
        <p:spPr bwMode="auto">
          <a:xfrm flipH="1">
            <a:off x="1177645" y="5431352"/>
            <a:ext cx="2429009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iśļïḍê"/>
          <p:cNvSpPr/>
          <p:nvPr/>
        </p:nvSpPr>
        <p:spPr bwMode="auto">
          <a:xfrm flipH="1">
            <a:off x="410479" y="5882920"/>
            <a:ext cx="3743791" cy="51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dirty="0"/>
              <a:t>丰富线下产品，拓展线上渠道</a:t>
            </a:r>
            <a:endParaRPr lang="en-US" altLang="zh-CN" dirty="0"/>
          </a:p>
        </p:txBody>
      </p:sp>
      <p:sp>
        <p:nvSpPr>
          <p:cNvPr id="31" name="KSO_Shape"/>
          <p:cNvSpPr/>
          <p:nvPr/>
        </p:nvSpPr>
        <p:spPr bwMode="auto">
          <a:xfrm>
            <a:off x="9523911" y="4654883"/>
            <a:ext cx="566426" cy="513775"/>
          </a:xfrm>
          <a:custGeom>
            <a:avLst/>
            <a:gdLst>
              <a:gd name="T0" fmla="*/ 291264 w 1387475"/>
              <a:gd name="T1" fmla="*/ 1811379 h 1697038"/>
              <a:gd name="T2" fmla="*/ 517670 w 1387475"/>
              <a:gd name="T3" fmla="*/ 1781063 h 1697038"/>
              <a:gd name="T4" fmla="*/ 314173 w 1387475"/>
              <a:gd name="T5" fmla="*/ 1781063 h 1697038"/>
              <a:gd name="T6" fmla="*/ 189813 w 1387475"/>
              <a:gd name="T7" fmla="*/ 1676743 h 1697038"/>
              <a:gd name="T8" fmla="*/ 189813 w 1387475"/>
              <a:gd name="T9" fmla="*/ 1676743 h 1697038"/>
              <a:gd name="T10" fmla="*/ 494464 w 1387475"/>
              <a:gd name="T11" fmla="*/ 1542404 h 1697038"/>
              <a:gd name="T12" fmla="*/ 291264 w 1387475"/>
              <a:gd name="T13" fmla="*/ 1542404 h 1697038"/>
              <a:gd name="T14" fmla="*/ 596511 w 1387475"/>
              <a:gd name="T15" fmla="*/ 1407768 h 1697038"/>
              <a:gd name="T16" fmla="*/ 596511 w 1387475"/>
              <a:gd name="T17" fmla="*/ 1407768 h 1697038"/>
              <a:gd name="T18" fmla="*/ 393012 w 1387475"/>
              <a:gd name="T19" fmla="*/ 1407768 h 1697038"/>
              <a:gd name="T20" fmla="*/ 268653 w 1387475"/>
              <a:gd name="T21" fmla="*/ 1512088 h 1697038"/>
              <a:gd name="T22" fmla="*/ 671484 w 1387475"/>
              <a:gd name="T23" fmla="*/ 1308499 h 1697038"/>
              <a:gd name="T24" fmla="*/ 494464 w 1387475"/>
              <a:gd name="T25" fmla="*/ 1273429 h 1697038"/>
              <a:gd name="T26" fmla="*/ 291264 w 1387475"/>
              <a:gd name="T27" fmla="*/ 1273429 h 1697038"/>
              <a:gd name="T28" fmla="*/ 88361 w 1387475"/>
              <a:gd name="T29" fmla="*/ 1273429 h 1697038"/>
              <a:gd name="T30" fmla="*/ 596511 w 1387475"/>
              <a:gd name="T31" fmla="*/ 1139387 h 1697038"/>
              <a:gd name="T32" fmla="*/ 393012 w 1387475"/>
              <a:gd name="T33" fmla="*/ 1139387 h 1697038"/>
              <a:gd name="T34" fmla="*/ 189813 w 1387475"/>
              <a:gd name="T35" fmla="*/ 1139387 h 1697038"/>
              <a:gd name="T36" fmla="*/ 639353 w 1387475"/>
              <a:gd name="T37" fmla="*/ 1082026 h 1697038"/>
              <a:gd name="T38" fmla="*/ 553074 w 1387475"/>
              <a:gd name="T39" fmla="*/ 1082026 h 1697038"/>
              <a:gd name="T40" fmla="*/ 370104 w 1387475"/>
              <a:gd name="T41" fmla="*/ 1109071 h 1697038"/>
              <a:gd name="T42" fmla="*/ 88361 w 1387475"/>
              <a:gd name="T43" fmla="*/ 1212798 h 1697038"/>
              <a:gd name="T44" fmla="*/ 758059 w 1387475"/>
              <a:gd name="T45" fmla="*/ 1037147 h 1697038"/>
              <a:gd name="T46" fmla="*/ 0 w 1387475"/>
              <a:gd name="T47" fmla="*/ 1037147 h 1697038"/>
              <a:gd name="T48" fmla="*/ 857943 w 1387475"/>
              <a:gd name="T49" fmla="*/ 1892525 h 1697038"/>
              <a:gd name="T50" fmla="*/ 333546 w 1387475"/>
              <a:gd name="T51" fmla="*/ 881676 h 1697038"/>
              <a:gd name="T52" fmla="*/ 192636 w 1387475"/>
              <a:gd name="T53" fmla="*/ 722384 h 1697038"/>
              <a:gd name="T54" fmla="*/ 1018856 w 1387475"/>
              <a:gd name="T55" fmla="*/ 864289 h 1697038"/>
              <a:gd name="T56" fmla="*/ 1078375 w 1387475"/>
              <a:gd name="T57" fmla="*/ 0 h 1697038"/>
              <a:gd name="T58" fmla="*/ 1122782 w 1387475"/>
              <a:gd name="T59" fmla="*/ 5350 h 1697038"/>
              <a:gd name="T60" fmla="*/ 1162717 w 1387475"/>
              <a:gd name="T61" fmla="*/ 20809 h 1697038"/>
              <a:gd name="T62" fmla="*/ 1197586 w 1387475"/>
              <a:gd name="T63" fmla="*/ 44589 h 1697038"/>
              <a:gd name="T64" fmla="*/ 1225303 w 1387475"/>
              <a:gd name="T65" fmla="*/ 76098 h 1697038"/>
              <a:gd name="T66" fmla="*/ 1244973 w 1387475"/>
              <a:gd name="T67" fmla="*/ 113257 h 1697038"/>
              <a:gd name="T68" fmla="*/ 1254807 w 1387475"/>
              <a:gd name="T69" fmla="*/ 155170 h 1697038"/>
              <a:gd name="T70" fmla="*/ 1253615 w 1387475"/>
              <a:gd name="T71" fmla="*/ 199165 h 1697038"/>
              <a:gd name="T72" fmla="*/ 1241694 w 1387475"/>
              <a:gd name="T73" fmla="*/ 240187 h 1697038"/>
              <a:gd name="T74" fmla="*/ 1220535 w 1387475"/>
              <a:gd name="T75" fmla="*/ 276453 h 1697038"/>
              <a:gd name="T76" fmla="*/ 1191030 w 1387475"/>
              <a:gd name="T77" fmla="*/ 306477 h 1697038"/>
              <a:gd name="T78" fmla="*/ 1155267 w 1387475"/>
              <a:gd name="T79" fmla="*/ 328772 h 1697038"/>
              <a:gd name="T80" fmla="*/ 1113841 w 1387475"/>
              <a:gd name="T81" fmla="*/ 342148 h 1697038"/>
              <a:gd name="T82" fmla="*/ 1069137 w 1387475"/>
              <a:gd name="T83" fmla="*/ 345418 h 1697038"/>
              <a:gd name="T84" fmla="*/ 1025625 w 1387475"/>
              <a:gd name="T85" fmla="*/ 337987 h 1697038"/>
              <a:gd name="T86" fmla="*/ 986583 w 1387475"/>
              <a:gd name="T87" fmla="*/ 320746 h 1697038"/>
              <a:gd name="T88" fmla="*/ 952906 w 1387475"/>
              <a:gd name="T89" fmla="*/ 295181 h 1697038"/>
              <a:gd name="T90" fmla="*/ 926680 w 1387475"/>
              <a:gd name="T91" fmla="*/ 262482 h 1697038"/>
              <a:gd name="T92" fmla="*/ 908798 w 1387475"/>
              <a:gd name="T93" fmla="*/ 224135 h 1697038"/>
              <a:gd name="T94" fmla="*/ 901050 w 1387475"/>
              <a:gd name="T95" fmla="*/ 181627 h 1697038"/>
              <a:gd name="T96" fmla="*/ 904328 w 1387475"/>
              <a:gd name="T97" fmla="*/ 138227 h 1697038"/>
              <a:gd name="T98" fmla="*/ 918335 w 1387475"/>
              <a:gd name="T99" fmla="*/ 98096 h 1697038"/>
              <a:gd name="T100" fmla="*/ 941283 w 1387475"/>
              <a:gd name="T101" fmla="*/ 62722 h 1697038"/>
              <a:gd name="T102" fmla="*/ 971980 w 1387475"/>
              <a:gd name="T103" fmla="*/ 34185 h 1697038"/>
              <a:gd name="T104" fmla="*/ 1009233 w 1387475"/>
              <a:gd name="T105" fmla="*/ 13674 h 1697038"/>
              <a:gd name="T106" fmla="*/ 1051553 w 1387475"/>
              <a:gd name="T107" fmla="*/ 1784 h 16970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387475" h="1697038">
                <a:moveTo>
                  <a:pt x="440083" y="1613637"/>
                </a:moveTo>
                <a:lnTo>
                  <a:pt x="401424" y="1665002"/>
                </a:lnTo>
                <a:lnTo>
                  <a:pt x="479008" y="1665002"/>
                </a:lnTo>
                <a:lnTo>
                  <a:pt x="440083" y="1613637"/>
                </a:lnTo>
                <a:close/>
                <a:moveTo>
                  <a:pt x="259231" y="1613637"/>
                </a:moveTo>
                <a:lnTo>
                  <a:pt x="220836" y="1665002"/>
                </a:lnTo>
                <a:lnTo>
                  <a:pt x="298155" y="1665002"/>
                </a:lnTo>
                <a:lnTo>
                  <a:pt x="259231" y="1613637"/>
                </a:lnTo>
                <a:close/>
                <a:moveTo>
                  <a:pt x="530907" y="1493699"/>
                </a:moveTo>
                <a:lnTo>
                  <a:pt x="460737" y="1586631"/>
                </a:lnTo>
                <a:lnTo>
                  <a:pt x="513166" y="1656264"/>
                </a:lnTo>
                <a:lnTo>
                  <a:pt x="539115" y="1505349"/>
                </a:lnTo>
                <a:lnTo>
                  <a:pt x="530907" y="1493699"/>
                </a:lnTo>
                <a:close/>
                <a:moveTo>
                  <a:pt x="349789" y="1493699"/>
                </a:moveTo>
                <a:lnTo>
                  <a:pt x="279620" y="1586631"/>
                </a:lnTo>
                <a:lnTo>
                  <a:pt x="338933" y="1665002"/>
                </a:lnTo>
                <a:lnTo>
                  <a:pt x="360646" y="1665002"/>
                </a:lnTo>
                <a:lnTo>
                  <a:pt x="419694" y="1586631"/>
                </a:lnTo>
                <a:lnTo>
                  <a:pt x="349789" y="1493699"/>
                </a:lnTo>
                <a:close/>
                <a:moveTo>
                  <a:pt x="168937" y="1493699"/>
                </a:moveTo>
                <a:lnTo>
                  <a:pt x="141398" y="1530501"/>
                </a:lnTo>
                <a:lnTo>
                  <a:pt x="165494" y="1665002"/>
                </a:lnTo>
                <a:lnTo>
                  <a:pt x="179793" y="1665002"/>
                </a:lnTo>
                <a:lnTo>
                  <a:pt x="239107" y="1586631"/>
                </a:lnTo>
                <a:lnTo>
                  <a:pt x="168937" y="1493699"/>
                </a:lnTo>
                <a:close/>
                <a:moveTo>
                  <a:pt x="124187" y="1434392"/>
                </a:moveTo>
                <a:lnTo>
                  <a:pt x="133455" y="1486550"/>
                </a:lnTo>
                <a:lnTo>
                  <a:pt x="148548" y="1466693"/>
                </a:lnTo>
                <a:lnTo>
                  <a:pt x="124187" y="1434392"/>
                </a:lnTo>
                <a:close/>
                <a:moveTo>
                  <a:pt x="440083" y="1374025"/>
                </a:moveTo>
                <a:lnTo>
                  <a:pt x="370178" y="1466693"/>
                </a:lnTo>
                <a:lnTo>
                  <a:pt x="440083" y="1559625"/>
                </a:lnTo>
                <a:lnTo>
                  <a:pt x="510253" y="1466693"/>
                </a:lnTo>
                <a:lnTo>
                  <a:pt x="440083" y="1374025"/>
                </a:lnTo>
                <a:close/>
                <a:moveTo>
                  <a:pt x="259231" y="1374025"/>
                </a:moveTo>
                <a:lnTo>
                  <a:pt x="189326" y="1466693"/>
                </a:lnTo>
                <a:lnTo>
                  <a:pt x="259231" y="1559625"/>
                </a:lnTo>
                <a:lnTo>
                  <a:pt x="329400" y="1466693"/>
                </a:lnTo>
                <a:lnTo>
                  <a:pt x="259231" y="1374025"/>
                </a:lnTo>
                <a:close/>
                <a:moveTo>
                  <a:pt x="530907" y="1254087"/>
                </a:moveTo>
                <a:lnTo>
                  <a:pt x="460737" y="1347019"/>
                </a:lnTo>
                <a:lnTo>
                  <a:pt x="530907" y="1439687"/>
                </a:lnTo>
                <a:lnTo>
                  <a:pt x="556327" y="1405797"/>
                </a:lnTo>
                <a:lnTo>
                  <a:pt x="572744" y="1309952"/>
                </a:lnTo>
                <a:lnTo>
                  <a:pt x="530907" y="1254087"/>
                </a:lnTo>
                <a:close/>
                <a:moveTo>
                  <a:pt x="349789" y="1254087"/>
                </a:moveTo>
                <a:lnTo>
                  <a:pt x="279620" y="1347019"/>
                </a:lnTo>
                <a:lnTo>
                  <a:pt x="349789" y="1439687"/>
                </a:lnTo>
                <a:lnTo>
                  <a:pt x="419694" y="1347019"/>
                </a:lnTo>
                <a:lnTo>
                  <a:pt x="349789" y="1254087"/>
                </a:lnTo>
                <a:close/>
                <a:moveTo>
                  <a:pt x="168937" y="1254087"/>
                </a:moveTo>
                <a:lnTo>
                  <a:pt x="106975" y="1336693"/>
                </a:lnTo>
                <a:lnTo>
                  <a:pt x="111477" y="1363699"/>
                </a:lnTo>
                <a:lnTo>
                  <a:pt x="168937" y="1439687"/>
                </a:lnTo>
                <a:lnTo>
                  <a:pt x="239107" y="1347019"/>
                </a:lnTo>
                <a:lnTo>
                  <a:pt x="168937" y="1254087"/>
                </a:lnTo>
                <a:close/>
                <a:moveTo>
                  <a:pt x="597634" y="1165655"/>
                </a:moveTo>
                <a:lnTo>
                  <a:pt x="551031" y="1227081"/>
                </a:lnTo>
                <a:lnTo>
                  <a:pt x="580158" y="1266001"/>
                </a:lnTo>
                <a:lnTo>
                  <a:pt x="597634" y="1165655"/>
                </a:lnTo>
                <a:close/>
                <a:moveTo>
                  <a:pt x="440083" y="1134413"/>
                </a:moveTo>
                <a:lnTo>
                  <a:pt x="370178" y="1227081"/>
                </a:lnTo>
                <a:lnTo>
                  <a:pt x="440083" y="1320013"/>
                </a:lnTo>
                <a:lnTo>
                  <a:pt x="510253" y="1227081"/>
                </a:lnTo>
                <a:lnTo>
                  <a:pt x="440083" y="1134413"/>
                </a:lnTo>
                <a:close/>
                <a:moveTo>
                  <a:pt x="259231" y="1134413"/>
                </a:moveTo>
                <a:lnTo>
                  <a:pt x="189326" y="1227081"/>
                </a:lnTo>
                <a:lnTo>
                  <a:pt x="259231" y="1320013"/>
                </a:lnTo>
                <a:lnTo>
                  <a:pt x="329400" y="1227081"/>
                </a:lnTo>
                <a:lnTo>
                  <a:pt x="259231" y="1134413"/>
                </a:lnTo>
                <a:close/>
                <a:moveTo>
                  <a:pt x="78643" y="1134413"/>
                </a:moveTo>
                <a:lnTo>
                  <a:pt x="72023" y="1143150"/>
                </a:lnTo>
                <a:lnTo>
                  <a:pt x="99032" y="1293007"/>
                </a:lnTo>
                <a:lnTo>
                  <a:pt x="148548" y="1227081"/>
                </a:lnTo>
                <a:lnTo>
                  <a:pt x="78643" y="1134413"/>
                </a:lnTo>
                <a:close/>
                <a:moveTo>
                  <a:pt x="530907" y="1015004"/>
                </a:moveTo>
                <a:lnTo>
                  <a:pt x="460737" y="1107407"/>
                </a:lnTo>
                <a:lnTo>
                  <a:pt x="530907" y="1200075"/>
                </a:lnTo>
                <a:lnTo>
                  <a:pt x="600811" y="1107407"/>
                </a:lnTo>
                <a:lnTo>
                  <a:pt x="530907" y="1015004"/>
                </a:lnTo>
                <a:close/>
                <a:moveTo>
                  <a:pt x="349789" y="1015004"/>
                </a:moveTo>
                <a:lnTo>
                  <a:pt x="279620" y="1107407"/>
                </a:lnTo>
                <a:lnTo>
                  <a:pt x="349789" y="1200075"/>
                </a:lnTo>
                <a:lnTo>
                  <a:pt x="419694" y="1107407"/>
                </a:lnTo>
                <a:lnTo>
                  <a:pt x="349789" y="1015004"/>
                </a:lnTo>
                <a:close/>
                <a:moveTo>
                  <a:pt x="168937" y="1015004"/>
                </a:moveTo>
                <a:lnTo>
                  <a:pt x="99032" y="1107407"/>
                </a:lnTo>
                <a:lnTo>
                  <a:pt x="168937" y="1200075"/>
                </a:lnTo>
                <a:lnTo>
                  <a:pt x="239107" y="1107407"/>
                </a:lnTo>
                <a:lnTo>
                  <a:pt x="168937" y="1015004"/>
                </a:lnTo>
                <a:close/>
                <a:moveTo>
                  <a:pt x="569037" y="963905"/>
                </a:moveTo>
                <a:lnTo>
                  <a:pt x="551031" y="987998"/>
                </a:lnTo>
                <a:lnTo>
                  <a:pt x="613786" y="1070870"/>
                </a:lnTo>
                <a:lnTo>
                  <a:pt x="632057" y="963905"/>
                </a:lnTo>
                <a:lnTo>
                  <a:pt x="569037" y="963905"/>
                </a:lnTo>
                <a:close/>
                <a:moveTo>
                  <a:pt x="388184" y="963905"/>
                </a:moveTo>
                <a:lnTo>
                  <a:pt x="370178" y="987469"/>
                </a:lnTo>
                <a:lnTo>
                  <a:pt x="440083" y="1080401"/>
                </a:lnTo>
                <a:lnTo>
                  <a:pt x="510253" y="987998"/>
                </a:lnTo>
                <a:lnTo>
                  <a:pt x="492247" y="963905"/>
                </a:lnTo>
                <a:lnTo>
                  <a:pt x="388184" y="963905"/>
                </a:lnTo>
                <a:close/>
                <a:moveTo>
                  <a:pt x="207067" y="963905"/>
                </a:moveTo>
                <a:lnTo>
                  <a:pt x="189326" y="987998"/>
                </a:lnTo>
                <a:lnTo>
                  <a:pt x="259231" y="1080401"/>
                </a:lnTo>
                <a:lnTo>
                  <a:pt x="329400" y="987998"/>
                </a:lnTo>
                <a:lnTo>
                  <a:pt x="311659" y="963905"/>
                </a:lnTo>
                <a:lnTo>
                  <a:pt x="207067" y="963905"/>
                </a:lnTo>
                <a:close/>
                <a:moveTo>
                  <a:pt x="39983" y="963905"/>
                </a:moveTo>
                <a:lnTo>
                  <a:pt x="55341" y="1049953"/>
                </a:lnTo>
                <a:lnTo>
                  <a:pt x="78643" y="1080401"/>
                </a:lnTo>
                <a:lnTo>
                  <a:pt x="148548" y="987998"/>
                </a:lnTo>
                <a:lnTo>
                  <a:pt x="130807" y="963905"/>
                </a:lnTo>
                <a:lnTo>
                  <a:pt x="39983" y="963905"/>
                </a:lnTo>
                <a:close/>
                <a:moveTo>
                  <a:pt x="0" y="923925"/>
                </a:moveTo>
                <a:lnTo>
                  <a:pt x="674688" y="923925"/>
                </a:lnTo>
                <a:lnTo>
                  <a:pt x="668068" y="963905"/>
                </a:lnTo>
                <a:lnTo>
                  <a:pt x="539645" y="1697038"/>
                </a:lnTo>
                <a:lnTo>
                  <a:pt x="137956" y="1697038"/>
                </a:lnTo>
                <a:lnTo>
                  <a:pt x="6884" y="963905"/>
                </a:lnTo>
                <a:lnTo>
                  <a:pt x="0" y="923925"/>
                </a:lnTo>
                <a:close/>
                <a:moveTo>
                  <a:pt x="914190" y="835025"/>
                </a:moveTo>
                <a:lnTo>
                  <a:pt x="1387475" y="835025"/>
                </a:lnTo>
                <a:lnTo>
                  <a:pt x="1228388" y="1679040"/>
                </a:lnTo>
                <a:lnTo>
                  <a:pt x="1102178" y="1194665"/>
                </a:lnTo>
                <a:lnTo>
                  <a:pt x="763587" y="1685925"/>
                </a:lnTo>
                <a:lnTo>
                  <a:pt x="914190" y="835025"/>
                </a:lnTo>
                <a:close/>
                <a:moveTo>
                  <a:pt x="439738" y="620713"/>
                </a:moveTo>
                <a:lnTo>
                  <a:pt x="330201" y="728135"/>
                </a:lnTo>
                <a:lnTo>
                  <a:pt x="363803" y="832109"/>
                </a:lnTo>
                <a:lnTo>
                  <a:pt x="296863" y="785427"/>
                </a:lnTo>
                <a:lnTo>
                  <a:pt x="243417" y="835026"/>
                </a:lnTo>
                <a:lnTo>
                  <a:pt x="240507" y="802137"/>
                </a:lnTo>
                <a:lnTo>
                  <a:pt x="184415" y="799219"/>
                </a:lnTo>
                <a:lnTo>
                  <a:pt x="237861" y="722300"/>
                </a:lnTo>
                <a:lnTo>
                  <a:pt x="171450" y="643524"/>
                </a:lnTo>
                <a:lnTo>
                  <a:pt x="279665" y="664478"/>
                </a:lnTo>
                <a:lnTo>
                  <a:pt x="439738" y="620713"/>
                </a:lnTo>
                <a:close/>
                <a:moveTo>
                  <a:pt x="1244471" y="330200"/>
                </a:moveTo>
                <a:lnTo>
                  <a:pt x="1379538" y="762790"/>
                </a:lnTo>
                <a:lnTo>
                  <a:pt x="906803" y="769938"/>
                </a:lnTo>
                <a:lnTo>
                  <a:pt x="816759" y="520815"/>
                </a:lnTo>
                <a:lnTo>
                  <a:pt x="276225" y="418094"/>
                </a:lnTo>
                <a:lnTo>
                  <a:pt x="1244471" y="330200"/>
                </a:lnTo>
                <a:close/>
                <a:moveTo>
                  <a:pt x="951554" y="0"/>
                </a:moveTo>
                <a:lnTo>
                  <a:pt x="959776" y="0"/>
                </a:lnTo>
                <a:lnTo>
                  <a:pt x="967734" y="0"/>
                </a:lnTo>
                <a:lnTo>
                  <a:pt x="975957" y="794"/>
                </a:lnTo>
                <a:lnTo>
                  <a:pt x="983649" y="1589"/>
                </a:lnTo>
                <a:lnTo>
                  <a:pt x="991341" y="3177"/>
                </a:lnTo>
                <a:lnTo>
                  <a:pt x="999299" y="4766"/>
                </a:lnTo>
                <a:lnTo>
                  <a:pt x="1006726" y="6885"/>
                </a:lnTo>
                <a:lnTo>
                  <a:pt x="1014153" y="9533"/>
                </a:lnTo>
                <a:lnTo>
                  <a:pt x="1021314" y="12181"/>
                </a:lnTo>
                <a:lnTo>
                  <a:pt x="1028211" y="15094"/>
                </a:lnTo>
                <a:lnTo>
                  <a:pt x="1034842" y="18537"/>
                </a:lnTo>
                <a:lnTo>
                  <a:pt x="1041473" y="22244"/>
                </a:lnTo>
                <a:lnTo>
                  <a:pt x="1048105" y="26216"/>
                </a:lnTo>
                <a:lnTo>
                  <a:pt x="1054205" y="30453"/>
                </a:lnTo>
                <a:lnTo>
                  <a:pt x="1060041" y="35220"/>
                </a:lnTo>
                <a:lnTo>
                  <a:pt x="1065876" y="39721"/>
                </a:lnTo>
                <a:lnTo>
                  <a:pt x="1071447" y="45018"/>
                </a:lnTo>
                <a:lnTo>
                  <a:pt x="1076752" y="50314"/>
                </a:lnTo>
                <a:lnTo>
                  <a:pt x="1081526" y="55875"/>
                </a:lnTo>
                <a:lnTo>
                  <a:pt x="1086301" y="61965"/>
                </a:lnTo>
                <a:lnTo>
                  <a:pt x="1090545" y="67791"/>
                </a:lnTo>
                <a:lnTo>
                  <a:pt x="1094789" y="73882"/>
                </a:lnTo>
                <a:lnTo>
                  <a:pt x="1098502" y="80502"/>
                </a:lnTo>
                <a:lnTo>
                  <a:pt x="1102216" y="87387"/>
                </a:lnTo>
                <a:lnTo>
                  <a:pt x="1105133" y="94272"/>
                </a:lnTo>
                <a:lnTo>
                  <a:pt x="1108051" y="100893"/>
                </a:lnTo>
                <a:lnTo>
                  <a:pt x="1110438" y="108043"/>
                </a:lnTo>
                <a:lnTo>
                  <a:pt x="1112826" y="115457"/>
                </a:lnTo>
                <a:lnTo>
                  <a:pt x="1114152" y="123137"/>
                </a:lnTo>
                <a:lnTo>
                  <a:pt x="1115743" y="130551"/>
                </a:lnTo>
                <a:lnTo>
                  <a:pt x="1116804" y="138231"/>
                </a:lnTo>
                <a:lnTo>
                  <a:pt x="1117335" y="145911"/>
                </a:lnTo>
                <a:lnTo>
                  <a:pt x="1117600" y="154120"/>
                </a:lnTo>
                <a:lnTo>
                  <a:pt x="1117335" y="161799"/>
                </a:lnTo>
                <a:lnTo>
                  <a:pt x="1116804" y="169479"/>
                </a:lnTo>
                <a:lnTo>
                  <a:pt x="1115743" y="177423"/>
                </a:lnTo>
                <a:lnTo>
                  <a:pt x="1114152" y="185103"/>
                </a:lnTo>
                <a:lnTo>
                  <a:pt x="1112826" y="192517"/>
                </a:lnTo>
                <a:lnTo>
                  <a:pt x="1110438" y="199667"/>
                </a:lnTo>
                <a:lnTo>
                  <a:pt x="1108051" y="206817"/>
                </a:lnTo>
                <a:lnTo>
                  <a:pt x="1105133" y="213967"/>
                </a:lnTo>
                <a:lnTo>
                  <a:pt x="1102216" y="220852"/>
                </a:lnTo>
                <a:lnTo>
                  <a:pt x="1098502" y="227207"/>
                </a:lnTo>
                <a:lnTo>
                  <a:pt x="1094789" y="233828"/>
                </a:lnTo>
                <a:lnTo>
                  <a:pt x="1090545" y="239918"/>
                </a:lnTo>
                <a:lnTo>
                  <a:pt x="1086301" y="246274"/>
                </a:lnTo>
                <a:lnTo>
                  <a:pt x="1081526" y="251835"/>
                </a:lnTo>
                <a:lnTo>
                  <a:pt x="1076752" y="257396"/>
                </a:lnTo>
                <a:lnTo>
                  <a:pt x="1071447" y="262957"/>
                </a:lnTo>
                <a:lnTo>
                  <a:pt x="1065876" y="267988"/>
                </a:lnTo>
                <a:lnTo>
                  <a:pt x="1060041" y="273020"/>
                </a:lnTo>
                <a:lnTo>
                  <a:pt x="1054205" y="277257"/>
                </a:lnTo>
                <a:lnTo>
                  <a:pt x="1048105" y="281758"/>
                </a:lnTo>
                <a:lnTo>
                  <a:pt x="1041473" y="285731"/>
                </a:lnTo>
                <a:lnTo>
                  <a:pt x="1034842" y="289438"/>
                </a:lnTo>
                <a:lnTo>
                  <a:pt x="1028211" y="292881"/>
                </a:lnTo>
                <a:lnTo>
                  <a:pt x="1021314" y="295793"/>
                </a:lnTo>
                <a:lnTo>
                  <a:pt x="1014153" y="298706"/>
                </a:lnTo>
                <a:lnTo>
                  <a:pt x="1006726" y="301090"/>
                </a:lnTo>
                <a:lnTo>
                  <a:pt x="999299" y="302943"/>
                </a:lnTo>
                <a:lnTo>
                  <a:pt x="991341" y="304797"/>
                </a:lnTo>
                <a:lnTo>
                  <a:pt x="983649" y="306121"/>
                </a:lnTo>
                <a:lnTo>
                  <a:pt x="975957" y="307180"/>
                </a:lnTo>
                <a:lnTo>
                  <a:pt x="967734" y="307710"/>
                </a:lnTo>
                <a:lnTo>
                  <a:pt x="959776" y="307975"/>
                </a:lnTo>
                <a:lnTo>
                  <a:pt x="951554" y="307710"/>
                </a:lnTo>
                <a:lnTo>
                  <a:pt x="943596" y="307180"/>
                </a:lnTo>
                <a:lnTo>
                  <a:pt x="935904" y="306121"/>
                </a:lnTo>
                <a:lnTo>
                  <a:pt x="927946" y="304797"/>
                </a:lnTo>
                <a:lnTo>
                  <a:pt x="920254" y="302943"/>
                </a:lnTo>
                <a:lnTo>
                  <a:pt x="912827" y="301090"/>
                </a:lnTo>
                <a:lnTo>
                  <a:pt x="905400" y="298706"/>
                </a:lnTo>
                <a:lnTo>
                  <a:pt x="898238" y="295793"/>
                </a:lnTo>
                <a:lnTo>
                  <a:pt x="891342" y="292881"/>
                </a:lnTo>
                <a:lnTo>
                  <a:pt x="884445" y="289438"/>
                </a:lnTo>
                <a:lnTo>
                  <a:pt x="878079" y="285731"/>
                </a:lnTo>
                <a:lnTo>
                  <a:pt x="871448" y="281758"/>
                </a:lnTo>
                <a:lnTo>
                  <a:pt x="865082" y="277257"/>
                </a:lnTo>
                <a:lnTo>
                  <a:pt x="859247" y="273020"/>
                </a:lnTo>
                <a:lnTo>
                  <a:pt x="853676" y="267988"/>
                </a:lnTo>
                <a:lnTo>
                  <a:pt x="848106" y="262957"/>
                </a:lnTo>
                <a:lnTo>
                  <a:pt x="842801" y="257396"/>
                </a:lnTo>
                <a:lnTo>
                  <a:pt x="837761" y="251835"/>
                </a:lnTo>
                <a:lnTo>
                  <a:pt x="833252" y="246274"/>
                </a:lnTo>
                <a:lnTo>
                  <a:pt x="828743" y="239918"/>
                </a:lnTo>
                <a:lnTo>
                  <a:pt x="824764" y="233828"/>
                </a:lnTo>
                <a:lnTo>
                  <a:pt x="820785" y="227207"/>
                </a:lnTo>
                <a:lnTo>
                  <a:pt x="817337" y="220852"/>
                </a:lnTo>
                <a:lnTo>
                  <a:pt x="814154" y="213967"/>
                </a:lnTo>
                <a:lnTo>
                  <a:pt x="811502" y="206817"/>
                </a:lnTo>
                <a:lnTo>
                  <a:pt x="808849" y="199667"/>
                </a:lnTo>
                <a:lnTo>
                  <a:pt x="806727" y="192517"/>
                </a:lnTo>
                <a:lnTo>
                  <a:pt x="804870" y="185103"/>
                </a:lnTo>
                <a:lnTo>
                  <a:pt x="803544" y="177423"/>
                </a:lnTo>
                <a:lnTo>
                  <a:pt x="802748" y="169479"/>
                </a:lnTo>
                <a:lnTo>
                  <a:pt x="801953" y="161799"/>
                </a:lnTo>
                <a:lnTo>
                  <a:pt x="801687" y="154120"/>
                </a:lnTo>
                <a:lnTo>
                  <a:pt x="801953" y="145911"/>
                </a:lnTo>
                <a:lnTo>
                  <a:pt x="802748" y="138231"/>
                </a:lnTo>
                <a:lnTo>
                  <a:pt x="803544" y="130551"/>
                </a:lnTo>
                <a:lnTo>
                  <a:pt x="804870" y="123137"/>
                </a:lnTo>
                <a:lnTo>
                  <a:pt x="806727" y="115457"/>
                </a:lnTo>
                <a:lnTo>
                  <a:pt x="808849" y="108043"/>
                </a:lnTo>
                <a:lnTo>
                  <a:pt x="811502" y="100893"/>
                </a:lnTo>
                <a:lnTo>
                  <a:pt x="814154" y="94272"/>
                </a:lnTo>
                <a:lnTo>
                  <a:pt x="817337" y="87387"/>
                </a:lnTo>
                <a:lnTo>
                  <a:pt x="820785" y="80502"/>
                </a:lnTo>
                <a:lnTo>
                  <a:pt x="824764" y="73882"/>
                </a:lnTo>
                <a:lnTo>
                  <a:pt x="828743" y="67791"/>
                </a:lnTo>
                <a:lnTo>
                  <a:pt x="833252" y="61965"/>
                </a:lnTo>
                <a:lnTo>
                  <a:pt x="837761" y="55875"/>
                </a:lnTo>
                <a:lnTo>
                  <a:pt x="842801" y="50314"/>
                </a:lnTo>
                <a:lnTo>
                  <a:pt x="848106" y="45018"/>
                </a:lnTo>
                <a:lnTo>
                  <a:pt x="853676" y="39721"/>
                </a:lnTo>
                <a:lnTo>
                  <a:pt x="859247" y="35220"/>
                </a:lnTo>
                <a:lnTo>
                  <a:pt x="865082" y="30453"/>
                </a:lnTo>
                <a:lnTo>
                  <a:pt x="871448" y="26216"/>
                </a:lnTo>
                <a:lnTo>
                  <a:pt x="878079" y="22244"/>
                </a:lnTo>
                <a:lnTo>
                  <a:pt x="884445" y="18537"/>
                </a:lnTo>
                <a:lnTo>
                  <a:pt x="891342" y="15094"/>
                </a:lnTo>
                <a:lnTo>
                  <a:pt x="898238" y="12181"/>
                </a:lnTo>
                <a:lnTo>
                  <a:pt x="905400" y="9533"/>
                </a:lnTo>
                <a:lnTo>
                  <a:pt x="912827" y="6885"/>
                </a:lnTo>
                <a:lnTo>
                  <a:pt x="920254" y="4766"/>
                </a:lnTo>
                <a:lnTo>
                  <a:pt x="927946" y="3177"/>
                </a:lnTo>
                <a:lnTo>
                  <a:pt x="935904" y="1589"/>
                </a:lnTo>
                <a:lnTo>
                  <a:pt x="943596" y="794"/>
                </a:lnTo>
                <a:lnTo>
                  <a:pt x="951554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2" name="ïṡḷíḍé"/>
          <p:cNvSpPr txBox="1"/>
          <p:nvPr/>
        </p:nvSpPr>
        <p:spPr bwMode="auto">
          <a:xfrm flipH="1">
            <a:off x="8654028" y="5335865"/>
            <a:ext cx="2429009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公共服务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iśļïḍê"/>
          <p:cNvSpPr/>
          <p:nvPr/>
        </p:nvSpPr>
        <p:spPr bwMode="auto">
          <a:xfrm flipH="1">
            <a:off x="8023434" y="5731028"/>
            <a:ext cx="3312925" cy="66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dirty="0"/>
              <a:t>升级服务软件，优化服务硬件</a:t>
            </a:r>
            <a:endParaRPr lang="en-US" altLang="zh-CN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6250"/>
            <a:ext cx="4578350" cy="3550920"/>
          </a:xfrm>
          <a:prstGeom prst="rect">
            <a:avLst/>
          </a:prstGeom>
        </p:spPr>
      </p:pic>
      <p:sp>
        <p:nvSpPr>
          <p:cNvPr id="2" name="平行四边形 1"/>
          <p:cNvSpPr/>
          <p:nvPr/>
        </p:nvSpPr>
        <p:spPr>
          <a:xfrm>
            <a:off x="-914400" y="132736"/>
            <a:ext cx="13509522" cy="545690"/>
          </a:xfrm>
          <a:prstGeom prst="parallelogram">
            <a:avLst>
              <a:gd name="adj" fmla="val 4913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2005780" y="-58994"/>
            <a:ext cx="8672051" cy="855406"/>
          </a:xfrm>
          <a:prstGeom prst="parallelogram">
            <a:avLst>
              <a:gd name="adj" fmla="val 4913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线上销售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电商平台 </a:t>
            </a:r>
          </a:p>
        </p:txBody>
      </p:sp>
      <p:pic>
        <p:nvPicPr>
          <p:cNvPr id="4" name="图片 4" descr="IMG_4561(20200415-093300)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1745615"/>
            <a:ext cx="1964690" cy="35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348480" y="5689416"/>
            <a:ext cx="3735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利用电商平台，拓宽销售渠道</a:t>
            </a:r>
            <a:endParaRPr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040" y="1762125"/>
            <a:ext cx="1901825" cy="3517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44865" y="1745615"/>
            <a:ext cx="1904365" cy="3550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595" y="1745615"/>
            <a:ext cx="1843405" cy="35509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321" y="1330614"/>
            <a:ext cx="5905962" cy="4429471"/>
          </a:xfrm>
          <a:prstGeom prst="rect">
            <a:avLst/>
          </a:prstGeom>
        </p:spPr>
      </p:pic>
      <p:sp>
        <p:nvSpPr>
          <p:cNvPr id="2" name="平行四边形 1"/>
          <p:cNvSpPr/>
          <p:nvPr/>
        </p:nvSpPr>
        <p:spPr>
          <a:xfrm>
            <a:off x="-914400" y="132736"/>
            <a:ext cx="13509522" cy="545690"/>
          </a:xfrm>
          <a:prstGeom prst="parallelogram">
            <a:avLst>
              <a:gd name="adj" fmla="val 4913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2005780" y="-58994"/>
            <a:ext cx="8672051" cy="855406"/>
          </a:xfrm>
          <a:prstGeom prst="parallelogram">
            <a:avLst>
              <a:gd name="adj" fmla="val 4913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线上线下助力经济发展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589510" y="5931431"/>
            <a:ext cx="35691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优质稻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920355" y="5931535"/>
            <a:ext cx="3045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瓜蒌</a:t>
            </a:r>
          </a:p>
        </p:txBody>
      </p:sp>
      <p:pic>
        <p:nvPicPr>
          <p:cNvPr id="5" name="图片 4" descr="IMG_86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85" y="1374775"/>
            <a:ext cx="5284470" cy="2138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85" y="3514090"/>
            <a:ext cx="5285105" cy="2245995"/>
          </a:xfrm>
          <a:prstGeom prst="rect">
            <a:avLst/>
          </a:prstGeom>
        </p:spPr>
      </p:pic>
      <p:sp>
        <p:nvSpPr>
          <p:cNvPr id="10" name="等腰三角形 9"/>
          <p:cNvSpPr/>
          <p:nvPr/>
        </p:nvSpPr>
        <p:spPr>
          <a:xfrm>
            <a:off x="1925996" y="6023157"/>
            <a:ext cx="468218" cy="40011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7188652" y="6011471"/>
            <a:ext cx="468218" cy="40011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914400" y="132736"/>
            <a:ext cx="13509522" cy="545690"/>
          </a:xfrm>
          <a:prstGeom prst="parallelogram">
            <a:avLst>
              <a:gd name="adj" fmla="val 4913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2005780" y="-58994"/>
            <a:ext cx="8672051" cy="855406"/>
          </a:xfrm>
          <a:prstGeom prst="parallelogram">
            <a:avLst>
              <a:gd name="adj" fmla="val 49138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  效</a:t>
            </a:r>
          </a:p>
        </p:txBody>
      </p:sp>
      <p:sp>
        <p:nvSpPr>
          <p:cNvPr id="6" name="矩形 5"/>
          <p:cNvSpPr/>
          <p:nvPr/>
        </p:nvSpPr>
        <p:spPr>
          <a:xfrm>
            <a:off x="248650" y="1383824"/>
            <a:ext cx="5923551" cy="38815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209590" y="1383822"/>
            <a:ext cx="5733760" cy="38815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9"/>
          <p:cNvSpPr/>
          <p:nvPr/>
        </p:nvSpPr>
        <p:spPr>
          <a:xfrm>
            <a:off x="684117" y="1033527"/>
            <a:ext cx="4943675" cy="695296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农民增收</a:t>
            </a:r>
          </a:p>
        </p:txBody>
      </p:sp>
      <p:sp>
        <p:nvSpPr>
          <p:cNvPr id="11" name="等腰三角形 10"/>
          <p:cNvSpPr/>
          <p:nvPr/>
        </p:nvSpPr>
        <p:spPr>
          <a:xfrm>
            <a:off x="5524556" y="1071989"/>
            <a:ext cx="190499" cy="31183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6535410" y="1033527"/>
            <a:ext cx="4943675" cy="695296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村级集体经济收入增加</a:t>
            </a:r>
          </a:p>
        </p:txBody>
      </p:sp>
      <p:sp>
        <p:nvSpPr>
          <p:cNvPr id="14" name="等腰三角形 13"/>
          <p:cNvSpPr/>
          <p:nvPr/>
        </p:nvSpPr>
        <p:spPr>
          <a:xfrm>
            <a:off x="11375849" y="1071989"/>
            <a:ext cx="190499" cy="31183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" name="图表 14"/>
          <p:cNvGraphicFramePr/>
          <p:nvPr/>
        </p:nvGraphicFramePr>
        <p:xfrm>
          <a:off x="741765" y="1994075"/>
          <a:ext cx="5180064" cy="303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图表 17"/>
          <p:cNvGraphicFramePr/>
          <p:nvPr/>
        </p:nvGraphicFramePr>
        <p:xfrm>
          <a:off x="6422258" y="1855159"/>
          <a:ext cx="5327113" cy="331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矩形 18"/>
          <p:cNvSpPr/>
          <p:nvPr/>
        </p:nvSpPr>
        <p:spPr>
          <a:xfrm>
            <a:off x="247048" y="5308601"/>
            <a:ext cx="5923551" cy="14502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年村民人均可支配收入达到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21983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高于全区平均水平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3.5 %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209590" y="5308601"/>
            <a:ext cx="5733759" cy="1450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228283" y="5429250"/>
            <a:ext cx="5676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2017-2019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年，村集体经济年均收入约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年，为调优产业结构，引进瓜萎种植项目，开发种植基地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亩，村集体采取土地入股分红形式参与管理经营，预计将增加村集体经济收入</a:t>
            </a:r>
            <a:r>
              <a:rPr lang="en-US" altLang="zh-CN" b="1" dirty="0">
                <a:solidFill>
                  <a:srgbClr val="AC24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b="1" dirty="0">
                <a:solidFill>
                  <a:srgbClr val="AC24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/>
          </a:p>
        </p:txBody>
      </p:sp>
    </p:spTree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3742" y="1551253"/>
            <a:ext cx="11028258" cy="2839724"/>
          </a:xfrm>
          <a:prstGeom prst="rect">
            <a:avLst/>
          </a:prstGeom>
        </p:spPr>
      </p:pic>
      <p:sp>
        <p:nvSpPr>
          <p:cNvPr id="110" name="矩形: 圆角 109"/>
          <p:cNvSpPr/>
          <p:nvPr/>
        </p:nvSpPr>
        <p:spPr>
          <a:xfrm>
            <a:off x="-155757" y="0"/>
            <a:ext cx="1319499" cy="685799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公共服务</a:t>
            </a:r>
          </a:p>
        </p:txBody>
      </p:sp>
      <p:sp>
        <p:nvSpPr>
          <p:cNvPr id="3" name="矩形 2"/>
          <p:cNvSpPr/>
          <p:nvPr/>
        </p:nvSpPr>
        <p:spPr>
          <a:xfrm>
            <a:off x="2238538" y="652025"/>
            <a:ext cx="8613058" cy="6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升级服务软件，优化服务硬件</a:t>
            </a:r>
          </a:p>
        </p:txBody>
      </p:sp>
      <p:sp>
        <p:nvSpPr>
          <p:cNvPr id="14" name="ïśľíḍê"/>
          <p:cNvSpPr/>
          <p:nvPr/>
        </p:nvSpPr>
        <p:spPr>
          <a:xfrm>
            <a:off x="3984773" y="3961613"/>
            <a:ext cx="1154085" cy="1239983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iṣ1îďè"/>
          <p:cNvSpPr/>
          <p:nvPr/>
        </p:nvSpPr>
        <p:spPr>
          <a:xfrm>
            <a:off x="1917187" y="3950866"/>
            <a:ext cx="1154085" cy="1239983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îṣḻïḍê"/>
          <p:cNvSpPr/>
          <p:nvPr/>
        </p:nvSpPr>
        <p:spPr>
          <a:xfrm>
            <a:off x="8119942" y="3961613"/>
            <a:ext cx="1154085" cy="1239983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ï$ḻïḍè"/>
          <p:cNvSpPr/>
          <p:nvPr/>
        </p:nvSpPr>
        <p:spPr>
          <a:xfrm>
            <a:off x="6052358" y="3961613"/>
            <a:ext cx="1154085" cy="1239983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iṧlíďe"/>
          <p:cNvSpPr/>
          <p:nvPr/>
        </p:nvSpPr>
        <p:spPr>
          <a:xfrm>
            <a:off x="10276308" y="3961613"/>
            <a:ext cx="1154085" cy="1239983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5" name="组合 42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4109311" y="4401571"/>
            <a:ext cx="905010" cy="662026"/>
            <a:chOff x="3305175" y="1387476"/>
            <a:chExt cx="5581651" cy="4083050"/>
          </a:xfrm>
        </p:grpSpPr>
        <p:sp>
          <p:nvSpPr>
            <p:cNvPr id="426" name="îŝḷiḑê"/>
            <p:cNvSpPr/>
            <p:nvPr/>
          </p:nvSpPr>
          <p:spPr bwMode="auto">
            <a:xfrm>
              <a:off x="4794250" y="2630488"/>
              <a:ext cx="3698875" cy="2487613"/>
            </a:xfrm>
            <a:custGeom>
              <a:avLst/>
              <a:gdLst>
                <a:gd name="T0" fmla="*/ 168 w 179"/>
                <a:gd name="T1" fmla="*/ 0 h 120"/>
                <a:gd name="T2" fmla="*/ 90 w 179"/>
                <a:gd name="T3" fmla="*/ 0 h 120"/>
                <a:gd name="T4" fmla="*/ 11 w 179"/>
                <a:gd name="T5" fmla="*/ 0 h 120"/>
                <a:gd name="T6" fmla="*/ 0 w 179"/>
                <a:gd name="T7" fmla="*/ 10 h 120"/>
                <a:gd name="T8" fmla="*/ 0 w 179"/>
                <a:gd name="T9" fmla="*/ 109 h 120"/>
                <a:gd name="T10" fmla="*/ 11 w 179"/>
                <a:gd name="T11" fmla="*/ 120 h 120"/>
                <a:gd name="T12" fmla="*/ 90 w 179"/>
                <a:gd name="T13" fmla="*/ 120 h 120"/>
                <a:gd name="T14" fmla="*/ 168 w 179"/>
                <a:gd name="T15" fmla="*/ 120 h 120"/>
                <a:gd name="T16" fmla="*/ 179 w 179"/>
                <a:gd name="T17" fmla="*/ 109 h 120"/>
                <a:gd name="T18" fmla="*/ 179 w 179"/>
                <a:gd name="T19" fmla="*/ 10 h 120"/>
                <a:gd name="T20" fmla="*/ 168 w 179"/>
                <a:gd name="T21" fmla="*/ 0 h 120"/>
                <a:gd name="T22" fmla="*/ 90 w 179"/>
                <a:gd name="T23" fmla="*/ 94 h 120"/>
                <a:gd name="T24" fmla="*/ 53 w 179"/>
                <a:gd name="T25" fmla="*/ 57 h 120"/>
                <a:gd name="T26" fmla="*/ 90 w 179"/>
                <a:gd name="T27" fmla="*/ 20 h 120"/>
                <a:gd name="T28" fmla="*/ 127 w 179"/>
                <a:gd name="T29" fmla="*/ 57 h 120"/>
                <a:gd name="T30" fmla="*/ 90 w 179"/>
                <a:gd name="T31" fmla="*/ 9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9" h="120">
                  <a:moveTo>
                    <a:pt x="168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5"/>
                    <a:pt x="5" y="120"/>
                    <a:pt x="11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74" y="120"/>
                    <a:pt x="179" y="115"/>
                    <a:pt x="179" y="109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4"/>
                    <a:pt x="174" y="0"/>
                    <a:pt x="168" y="0"/>
                  </a:cubicBezTo>
                  <a:close/>
                  <a:moveTo>
                    <a:pt x="90" y="94"/>
                  </a:moveTo>
                  <a:cubicBezTo>
                    <a:pt x="70" y="94"/>
                    <a:pt x="53" y="77"/>
                    <a:pt x="53" y="57"/>
                  </a:cubicBezTo>
                  <a:cubicBezTo>
                    <a:pt x="53" y="37"/>
                    <a:pt x="70" y="20"/>
                    <a:pt x="90" y="20"/>
                  </a:cubicBezTo>
                  <a:cubicBezTo>
                    <a:pt x="110" y="20"/>
                    <a:pt x="127" y="37"/>
                    <a:pt x="127" y="57"/>
                  </a:cubicBezTo>
                  <a:cubicBezTo>
                    <a:pt x="127" y="77"/>
                    <a:pt x="110" y="94"/>
                    <a:pt x="90" y="94"/>
                  </a:cubicBezTo>
                  <a:close/>
                </a:path>
              </a:pathLst>
            </a:cu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27" name="iSḻídè"/>
            <p:cNvSpPr/>
            <p:nvPr/>
          </p:nvSpPr>
          <p:spPr bwMode="auto">
            <a:xfrm>
              <a:off x="6178550" y="3335338"/>
              <a:ext cx="950913" cy="954088"/>
            </a:xfrm>
            <a:custGeom>
              <a:avLst/>
              <a:gdLst>
                <a:gd name="T0" fmla="*/ 599 w 599"/>
                <a:gd name="T1" fmla="*/ 222 h 601"/>
                <a:gd name="T2" fmla="*/ 391 w 599"/>
                <a:gd name="T3" fmla="*/ 222 h 601"/>
                <a:gd name="T4" fmla="*/ 391 w 599"/>
                <a:gd name="T5" fmla="*/ 0 h 601"/>
                <a:gd name="T6" fmla="*/ 208 w 599"/>
                <a:gd name="T7" fmla="*/ 0 h 601"/>
                <a:gd name="T8" fmla="*/ 208 w 599"/>
                <a:gd name="T9" fmla="*/ 222 h 601"/>
                <a:gd name="T10" fmla="*/ 0 w 599"/>
                <a:gd name="T11" fmla="*/ 222 h 601"/>
                <a:gd name="T12" fmla="*/ 0 w 599"/>
                <a:gd name="T13" fmla="*/ 392 h 601"/>
                <a:gd name="T14" fmla="*/ 208 w 599"/>
                <a:gd name="T15" fmla="*/ 392 h 601"/>
                <a:gd name="T16" fmla="*/ 208 w 599"/>
                <a:gd name="T17" fmla="*/ 601 h 601"/>
                <a:gd name="T18" fmla="*/ 391 w 599"/>
                <a:gd name="T19" fmla="*/ 601 h 601"/>
                <a:gd name="T20" fmla="*/ 391 w 599"/>
                <a:gd name="T21" fmla="*/ 392 h 601"/>
                <a:gd name="T22" fmla="*/ 599 w 599"/>
                <a:gd name="T23" fmla="*/ 392 h 601"/>
                <a:gd name="T24" fmla="*/ 599 w 599"/>
                <a:gd name="T25" fmla="*/ 22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9" h="601">
                  <a:moveTo>
                    <a:pt x="599" y="222"/>
                  </a:moveTo>
                  <a:lnTo>
                    <a:pt x="391" y="222"/>
                  </a:lnTo>
                  <a:lnTo>
                    <a:pt x="391" y="0"/>
                  </a:lnTo>
                  <a:lnTo>
                    <a:pt x="208" y="0"/>
                  </a:lnTo>
                  <a:lnTo>
                    <a:pt x="208" y="222"/>
                  </a:lnTo>
                  <a:lnTo>
                    <a:pt x="0" y="222"/>
                  </a:lnTo>
                  <a:lnTo>
                    <a:pt x="0" y="392"/>
                  </a:lnTo>
                  <a:lnTo>
                    <a:pt x="208" y="392"/>
                  </a:lnTo>
                  <a:lnTo>
                    <a:pt x="208" y="601"/>
                  </a:lnTo>
                  <a:lnTo>
                    <a:pt x="391" y="601"/>
                  </a:lnTo>
                  <a:lnTo>
                    <a:pt x="391" y="392"/>
                  </a:lnTo>
                  <a:lnTo>
                    <a:pt x="599" y="392"/>
                  </a:lnTo>
                  <a:lnTo>
                    <a:pt x="599" y="222"/>
                  </a:lnTo>
                  <a:close/>
                </a:path>
              </a:pathLst>
            </a:custGeom>
            <a:solidFill>
              <a:srgbClr val="D33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28" name="iṣľîdé"/>
            <p:cNvSpPr/>
            <p:nvPr/>
          </p:nvSpPr>
          <p:spPr bwMode="auto">
            <a:xfrm>
              <a:off x="4379913" y="1387476"/>
              <a:ext cx="4506913" cy="4083050"/>
            </a:xfrm>
            <a:custGeom>
              <a:avLst/>
              <a:gdLst>
                <a:gd name="T0" fmla="*/ 205 w 218"/>
                <a:gd name="T1" fmla="*/ 43 h 197"/>
                <a:gd name="T2" fmla="*/ 182 w 218"/>
                <a:gd name="T3" fmla="*/ 43 h 197"/>
                <a:gd name="T4" fmla="*/ 182 w 218"/>
                <a:gd name="T5" fmla="*/ 36 h 197"/>
                <a:gd name="T6" fmla="*/ 168 w 218"/>
                <a:gd name="T7" fmla="*/ 36 h 197"/>
                <a:gd name="T8" fmla="*/ 168 w 218"/>
                <a:gd name="T9" fmla="*/ 16 h 197"/>
                <a:gd name="T10" fmla="*/ 152 w 218"/>
                <a:gd name="T11" fmla="*/ 0 h 197"/>
                <a:gd name="T12" fmla="*/ 110 w 218"/>
                <a:gd name="T13" fmla="*/ 0 h 197"/>
                <a:gd name="T14" fmla="*/ 61 w 218"/>
                <a:gd name="T15" fmla="*/ 0 h 197"/>
                <a:gd name="T16" fmla="*/ 45 w 218"/>
                <a:gd name="T17" fmla="*/ 16 h 197"/>
                <a:gd name="T18" fmla="*/ 45 w 218"/>
                <a:gd name="T19" fmla="*/ 36 h 197"/>
                <a:gd name="T20" fmla="*/ 32 w 218"/>
                <a:gd name="T21" fmla="*/ 36 h 197"/>
                <a:gd name="T22" fmla="*/ 32 w 218"/>
                <a:gd name="T23" fmla="*/ 43 h 197"/>
                <a:gd name="T24" fmla="*/ 14 w 218"/>
                <a:gd name="T25" fmla="*/ 43 h 197"/>
                <a:gd name="T26" fmla="*/ 0 w 218"/>
                <a:gd name="T27" fmla="*/ 57 h 197"/>
                <a:gd name="T28" fmla="*/ 0 w 218"/>
                <a:gd name="T29" fmla="*/ 113 h 197"/>
                <a:gd name="T30" fmla="*/ 6 w 218"/>
                <a:gd name="T31" fmla="*/ 113 h 197"/>
                <a:gd name="T32" fmla="*/ 6 w 218"/>
                <a:gd name="T33" fmla="*/ 113 h 197"/>
                <a:gd name="T34" fmla="*/ 6 w 218"/>
                <a:gd name="T35" fmla="*/ 57 h 197"/>
                <a:gd name="T36" fmla="*/ 14 w 218"/>
                <a:gd name="T37" fmla="*/ 49 h 197"/>
                <a:gd name="T38" fmla="*/ 205 w 218"/>
                <a:gd name="T39" fmla="*/ 49 h 197"/>
                <a:gd name="T40" fmla="*/ 213 w 218"/>
                <a:gd name="T41" fmla="*/ 57 h 197"/>
                <a:gd name="T42" fmla="*/ 213 w 218"/>
                <a:gd name="T43" fmla="*/ 183 h 197"/>
                <a:gd name="T44" fmla="*/ 205 w 218"/>
                <a:gd name="T45" fmla="*/ 191 h 197"/>
                <a:gd name="T46" fmla="*/ 19 w 218"/>
                <a:gd name="T47" fmla="*/ 191 h 197"/>
                <a:gd name="T48" fmla="*/ 19 w 218"/>
                <a:gd name="T49" fmla="*/ 193 h 197"/>
                <a:gd name="T50" fmla="*/ 17 w 218"/>
                <a:gd name="T51" fmla="*/ 197 h 197"/>
                <a:gd name="T52" fmla="*/ 205 w 218"/>
                <a:gd name="T53" fmla="*/ 197 h 197"/>
                <a:gd name="T54" fmla="*/ 218 w 218"/>
                <a:gd name="T55" fmla="*/ 183 h 197"/>
                <a:gd name="T56" fmla="*/ 218 w 218"/>
                <a:gd name="T57" fmla="*/ 57 h 197"/>
                <a:gd name="T58" fmla="*/ 205 w 218"/>
                <a:gd name="T59" fmla="*/ 43 h 197"/>
                <a:gd name="T60" fmla="*/ 178 w 218"/>
                <a:gd name="T61" fmla="*/ 43 h 197"/>
                <a:gd name="T62" fmla="*/ 148 w 218"/>
                <a:gd name="T63" fmla="*/ 43 h 197"/>
                <a:gd name="T64" fmla="*/ 148 w 218"/>
                <a:gd name="T65" fmla="*/ 40 h 197"/>
                <a:gd name="T66" fmla="*/ 178 w 218"/>
                <a:gd name="T67" fmla="*/ 40 h 197"/>
                <a:gd name="T68" fmla="*/ 178 w 218"/>
                <a:gd name="T69" fmla="*/ 43 h 197"/>
                <a:gd name="T70" fmla="*/ 56 w 218"/>
                <a:gd name="T71" fmla="*/ 16 h 197"/>
                <a:gd name="T72" fmla="*/ 61 w 218"/>
                <a:gd name="T73" fmla="*/ 10 h 197"/>
                <a:gd name="T74" fmla="*/ 110 w 218"/>
                <a:gd name="T75" fmla="*/ 10 h 197"/>
                <a:gd name="T76" fmla="*/ 152 w 218"/>
                <a:gd name="T77" fmla="*/ 10 h 197"/>
                <a:gd name="T78" fmla="*/ 158 w 218"/>
                <a:gd name="T79" fmla="*/ 16 h 197"/>
                <a:gd name="T80" fmla="*/ 158 w 218"/>
                <a:gd name="T81" fmla="*/ 36 h 197"/>
                <a:gd name="T82" fmla="*/ 144 w 218"/>
                <a:gd name="T83" fmla="*/ 36 h 197"/>
                <a:gd name="T84" fmla="*/ 144 w 218"/>
                <a:gd name="T85" fmla="*/ 43 h 197"/>
                <a:gd name="T86" fmla="*/ 70 w 218"/>
                <a:gd name="T87" fmla="*/ 43 h 197"/>
                <a:gd name="T88" fmla="*/ 70 w 218"/>
                <a:gd name="T89" fmla="*/ 36 h 197"/>
                <a:gd name="T90" fmla="*/ 56 w 218"/>
                <a:gd name="T91" fmla="*/ 36 h 197"/>
                <a:gd name="T92" fmla="*/ 56 w 218"/>
                <a:gd name="T93" fmla="*/ 16 h 197"/>
                <a:gd name="T94" fmla="*/ 36 w 218"/>
                <a:gd name="T95" fmla="*/ 40 h 197"/>
                <a:gd name="T96" fmla="*/ 66 w 218"/>
                <a:gd name="T97" fmla="*/ 40 h 197"/>
                <a:gd name="T98" fmla="*/ 66 w 218"/>
                <a:gd name="T99" fmla="*/ 43 h 197"/>
                <a:gd name="T100" fmla="*/ 36 w 218"/>
                <a:gd name="T101" fmla="*/ 43 h 197"/>
                <a:gd name="T102" fmla="*/ 36 w 218"/>
                <a:gd name="T103" fmla="*/ 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8" h="197">
                  <a:moveTo>
                    <a:pt x="205" y="43"/>
                  </a:moveTo>
                  <a:cubicBezTo>
                    <a:pt x="182" y="43"/>
                    <a:pt x="182" y="43"/>
                    <a:pt x="182" y="43"/>
                  </a:cubicBezTo>
                  <a:cubicBezTo>
                    <a:pt x="182" y="36"/>
                    <a:pt x="182" y="36"/>
                    <a:pt x="182" y="36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8" y="7"/>
                    <a:pt x="161" y="0"/>
                    <a:pt x="152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3" y="0"/>
                    <a:pt x="45" y="7"/>
                    <a:pt x="45" y="1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7" y="43"/>
                    <a:pt x="0" y="49"/>
                    <a:pt x="0" y="57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3"/>
                    <a:pt x="10" y="49"/>
                    <a:pt x="14" y="49"/>
                  </a:cubicBezTo>
                  <a:cubicBezTo>
                    <a:pt x="205" y="49"/>
                    <a:pt x="205" y="49"/>
                    <a:pt x="205" y="49"/>
                  </a:cubicBezTo>
                  <a:cubicBezTo>
                    <a:pt x="209" y="49"/>
                    <a:pt x="213" y="53"/>
                    <a:pt x="213" y="57"/>
                  </a:cubicBezTo>
                  <a:cubicBezTo>
                    <a:pt x="213" y="183"/>
                    <a:pt x="213" y="183"/>
                    <a:pt x="213" y="183"/>
                  </a:cubicBezTo>
                  <a:cubicBezTo>
                    <a:pt x="213" y="187"/>
                    <a:pt x="209" y="191"/>
                    <a:pt x="205" y="191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19" y="194"/>
                    <a:pt x="18" y="195"/>
                    <a:pt x="17" y="197"/>
                  </a:cubicBezTo>
                  <a:cubicBezTo>
                    <a:pt x="205" y="197"/>
                    <a:pt x="205" y="197"/>
                    <a:pt x="205" y="197"/>
                  </a:cubicBezTo>
                  <a:cubicBezTo>
                    <a:pt x="212" y="197"/>
                    <a:pt x="218" y="190"/>
                    <a:pt x="218" y="183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8" y="49"/>
                    <a:pt x="212" y="43"/>
                    <a:pt x="205" y="43"/>
                  </a:cubicBezTo>
                  <a:close/>
                  <a:moveTo>
                    <a:pt x="178" y="43"/>
                  </a:moveTo>
                  <a:cubicBezTo>
                    <a:pt x="148" y="43"/>
                    <a:pt x="148" y="43"/>
                    <a:pt x="148" y="43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78" y="40"/>
                    <a:pt x="178" y="40"/>
                    <a:pt x="178" y="40"/>
                  </a:cubicBezTo>
                  <a:lnTo>
                    <a:pt x="178" y="43"/>
                  </a:lnTo>
                  <a:close/>
                  <a:moveTo>
                    <a:pt x="56" y="16"/>
                  </a:moveTo>
                  <a:cubicBezTo>
                    <a:pt x="56" y="13"/>
                    <a:pt x="59" y="10"/>
                    <a:pt x="61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5" y="10"/>
                    <a:pt x="158" y="13"/>
                    <a:pt x="158" y="16"/>
                  </a:cubicBezTo>
                  <a:cubicBezTo>
                    <a:pt x="158" y="36"/>
                    <a:pt x="158" y="36"/>
                    <a:pt x="158" y="36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56" y="36"/>
                    <a:pt x="56" y="36"/>
                    <a:pt x="56" y="36"/>
                  </a:cubicBezTo>
                  <a:lnTo>
                    <a:pt x="56" y="16"/>
                  </a:lnTo>
                  <a:close/>
                  <a:moveTo>
                    <a:pt x="36" y="40"/>
                  </a:moveTo>
                  <a:cubicBezTo>
                    <a:pt x="66" y="40"/>
                    <a:pt x="66" y="40"/>
                    <a:pt x="66" y="40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36" y="43"/>
                    <a:pt x="36" y="43"/>
                    <a:pt x="36" y="43"/>
                  </a:cubicBezTo>
                  <a:lnTo>
                    <a:pt x="36" y="40"/>
                  </a:lnTo>
                  <a:close/>
                </a:path>
              </a:pathLst>
            </a:cu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29" name="ï$ḻïḍê"/>
            <p:cNvSpPr/>
            <p:nvPr/>
          </p:nvSpPr>
          <p:spPr bwMode="auto">
            <a:xfrm>
              <a:off x="3449638" y="3811588"/>
              <a:ext cx="1117600" cy="228600"/>
            </a:xfrm>
            <a:custGeom>
              <a:avLst/>
              <a:gdLst>
                <a:gd name="T0" fmla="*/ 51 w 54"/>
                <a:gd name="T1" fmla="*/ 0 h 11"/>
                <a:gd name="T2" fmla="*/ 26 w 54"/>
                <a:gd name="T3" fmla="*/ 0 h 11"/>
                <a:gd name="T4" fmla="*/ 4 w 54"/>
                <a:gd name="T5" fmla="*/ 0 h 11"/>
                <a:gd name="T6" fmla="*/ 0 w 54"/>
                <a:gd name="T7" fmla="*/ 4 h 11"/>
                <a:gd name="T8" fmla="*/ 0 w 54"/>
                <a:gd name="T9" fmla="*/ 11 h 11"/>
                <a:gd name="T10" fmla="*/ 5 w 54"/>
                <a:gd name="T11" fmla="*/ 11 h 11"/>
                <a:gd name="T12" fmla="*/ 26 w 54"/>
                <a:gd name="T13" fmla="*/ 11 h 11"/>
                <a:gd name="T14" fmla="*/ 48 w 54"/>
                <a:gd name="T15" fmla="*/ 11 h 11"/>
                <a:gd name="T16" fmla="*/ 54 w 54"/>
                <a:gd name="T17" fmla="*/ 11 h 11"/>
                <a:gd name="T18" fmla="*/ 54 w 54"/>
                <a:gd name="T19" fmla="*/ 4 h 11"/>
                <a:gd name="T20" fmla="*/ 51 w 54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1">
                  <a:moveTo>
                    <a:pt x="51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lose/>
                </a:path>
              </a:pathLst>
            </a:custGeom>
            <a:solidFill>
              <a:srgbClr val="D33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30" name="isḷïďè"/>
            <p:cNvSpPr/>
            <p:nvPr/>
          </p:nvSpPr>
          <p:spPr bwMode="auto">
            <a:xfrm>
              <a:off x="3305175" y="4122738"/>
              <a:ext cx="1385888" cy="1327150"/>
            </a:xfrm>
            <a:custGeom>
              <a:avLst/>
              <a:gdLst>
                <a:gd name="T0" fmla="*/ 67 w 67"/>
                <a:gd name="T1" fmla="*/ 10 h 64"/>
                <a:gd name="T2" fmla="*/ 66 w 67"/>
                <a:gd name="T3" fmla="*/ 9 h 64"/>
                <a:gd name="T4" fmla="*/ 57 w 67"/>
                <a:gd name="T5" fmla="*/ 0 h 64"/>
                <a:gd name="T6" fmla="*/ 55 w 67"/>
                <a:gd name="T7" fmla="*/ 0 h 64"/>
                <a:gd name="T8" fmla="*/ 33 w 67"/>
                <a:gd name="T9" fmla="*/ 0 h 64"/>
                <a:gd name="T10" fmla="*/ 12 w 67"/>
                <a:gd name="T11" fmla="*/ 0 h 64"/>
                <a:gd name="T12" fmla="*/ 10 w 67"/>
                <a:gd name="T13" fmla="*/ 0 h 64"/>
                <a:gd name="T14" fmla="*/ 1 w 67"/>
                <a:gd name="T15" fmla="*/ 8 h 64"/>
                <a:gd name="T16" fmla="*/ 0 w 67"/>
                <a:gd name="T17" fmla="*/ 10 h 64"/>
                <a:gd name="T18" fmla="*/ 0 w 67"/>
                <a:gd name="T19" fmla="*/ 11 h 64"/>
                <a:gd name="T20" fmla="*/ 0 w 67"/>
                <a:gd name="T21" fmla="*/ 61 h 64"/>
                <a:gd name="T22" fmla="*/ 3 w 67"/>
                <a:gd name="T23" fmla="*/ 64 h 64"/>
                <a:gd name="T24" fmla="*/ 33 w 67"/>
                <a:gd name="T25" fmla="*/ 64 h 64"/>
                <a:gd name="T26" fmla="*/ 64 w 67"/>
                <a:gd name="T27" fmla="*/ 64 h 64"/>
                <a:gd name="T28" fmla="*/ 67 w 67"/>
                <a:gd name="T29" fmla="*/ 61 h 64"/>
                <a:gd name="T30" fmla="*/ 67 w 67"/>
                <a:gd name="T31" fmla="*/ 11 h 64"/>
                <a:gd name="T32" fmla="*/ 67 w 67"/>
                <a:gd name="T33" fmla="*/ 10 h 64"/>
                <a:gd name="T34" fmla="*/ 58 w 67"/>
                <a:gd name="T35" fmla="*/ 52 h 64"/>
                <a:gd name="T36" fmla="*/ 33 w 67"/>
                <a:gd name="T37" fmla="*/ 52 h 64"/>
                <a:gd name="T38" fmla="*/ 9 w 67"/>
                <a:gd name="T39" fmla="*/ 52 h 64"/>
                <a:gd name="T40" fmla="*/ 9 w 67"/>
                <a:gd name="T41" fmla="*/ 18 h 64"/>
                <a:gd name="T42" fmla="*/ 33 w 67"/>
                <a:gd name="T43" fmla="*/ 18 h 64"/>
                <a:gd name="T44" fmla="*/ 58 w 67"/>
                <a:gd name="T45" fmla="*/ 18 h 64"/>
                <a:gd name="T46" fmla="*/ 58 w 67"/>
                <a:gd name="T47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" h="64">
                  <a:moveTo>
                    <a:pt x="67" y="10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64" y="7"/>
                    <a:pt x="60" y="3"/>
                    <a:pt x="5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1" y="64"/>
                    <a:pt x="3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5" y="64"/>
                    <a:pt x="67" y="62"/>
                    <a:pt x="67" y="6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10"/>
                    <a:pt x="67" y="10"/>
                    <a:pt x="67" y="10"/>
                  </a:cubicBezTo>
                  <a:close/>
                  <a:moveTo>
                    <a:pt x="58" y="52"/>
                  </a:moveTo>
                  <a:cubicBezTo>
                    <a:pt x="33" y="52"/>
                    <a:pt x="33" y="52"/>
                    <a:pt x="33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58" y="18"/>
                    <a:pt x="58" y="18"/>
                    <a:pt x="58" y="18"/>
                  </a:cubicBezTo>
                  <a:lnTo>
                    <a:pt x="58" y="52"/>
                  </a:lnTo>
                  <a:close/>
                </a:path>
              </a:pathLst>
            </a:cu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104" name="组合 10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2088801" y="4289873"/>
            <a:ext cx="773849" cy="764948"/>
            <a:chOff x="3895726" y="1246188"/>
            <a:chExt cx="4416425" cy="4365626"/>
          </a:xfrm>
        </p:grpSpPr>
        <p:sp>
          <p:nvSpPr>
            <p:cNvPr id="105" name="ïṧľíďê"/>
            <p:cNvSpPr/>
            <p:nvPr/>
          </p:nvSpPr>
          <p:spPr bwMode="auto">
            <a:xfrm>
              <a:off x="4508501" y="5159376"/>
              <a:ext cx="474663" cy="452438"/>
            </a:xfrm>
            <a:custGeom>
              <a:avLst/>
              <a:gdLst>
                <a:gd name="T0" fmla="*/ 150 w 299"/>
                <a:gd name="T1" fmla="*/ 0 h 285"/>
                <a:gd name="T2" fmla="*/ 198 w 299"/>
                <a:gd name="T3" fmla="*/ 92 h 285"/>
                <a:gd name="T4" fmla="*/ 299 w 299"/>
                <a:gd name="T5" fmla="*/ 106 h 285"/>
                <a:gd name="T6" fmla="*/ 227 w 299"/>
                <a:gd name="T7" fmla="*/ 184 h 285"/>
                <a:gd name="T8" fmla="*/ 242 w 299"/>
                <a:gd name="T9" fmla="*/ 285 h 285"/>
                <a:gd name="T10" fmla="*/ 150 w 299"/>
                <a:gd name="T11" fmla="*/ 237 h 285"/>
                <a:gd name="T12" fmla="*/ 53 w 299"/>
                <a:gd name="T13" fmla="*/ 285 h 285"/>
                <a:gd name="T14" fmla="*/ 72 w 299"/>
                <a:gd name="T15" fmla="*/ 184 h 285"/>
                <a:gd name="T16" fmla="*/ 0 w 299"/>
                <a:gd name="T17" fmla="*/ 106 h 285"/>
                <a:gd name="T18" fmla="*/ 101 w 299"/>
                <a:gd name="T19" fmla="*/ 92 h 285"/>
                <a:gd name="T20" fmla="*/ 150 w 299"/>
                <a:gd name="T2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285">
                  <a:moveTo>
                    <a:pt x="150" y="0"/>
                  </a:moveTo>
                  <a:lnTo>
                    <a:pt x="198" y="92"/>
                  </a:lnTo>
                  <a:lnTo>
                    <a:pt x="299" y="106"/>
                  </a:lnTo>
                  <a:lnTo>
                    <a:pt x="227" y="184"/>
                  </a:lnTo>
                  <a:lnTo>
                    <a:pt x="242" y="285"/>
                  </a:lnTo>
                  <a:lnTo>
                    <a:pt x="150" y="237"/>
                  </a:lnTo>
                  <a:lnTo>
                    <a:pt x="53" y="285"/>
                  </a:lnTo>
                  <a:lnTo>
                    <a:pt x="72" y="184"/>
                  </a:lnTo>
                  <a:lnTo>
                    <a:pt x="0" y="106"/>
                  </a:lnTo>
                  <a:lnTo>
                    <a:pt x="101" y="9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C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îṡ1îḑé"/>
            <p:cNvSpPr/>
            <p:nvPr/>
          </p:nvSpPr>
          <p:spPr bwMode="auto">
            <a:xfrm>
              <a:off x="4746626" y="5159376"/>
              <a:ext cx="76200" cy="246063"/>
            </a:xfrm>
            <a:custGeom>
              <a:avLst/>
              <a:gdLst>
                <a:gd name="T0" fmla="*/ 0 w 48"/>
                <a:gd name="T1" fmla="*/ 0 h 155"/>
                <a:gd name="T2" fmla="*/ 0 w 48"/>
                <a:gd name="T3" fmla="*/ 155 h 155"/>
                <a:gd name="T4" fmla="*/ 48 w 48"/>
                <a:gd name="T5" fmla="*/ 92 h 155"/>
                <a:gd name="T6" fmla="*/ 0 w 48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55">
                  <a:moveTo>
                    <a:pt x="0" y="0"/>
                  </a:moveTo>
                  <a:lnTo>
                    <a:pt x="0" y="155"/>
                  </a:lnTo>
                  <a:lnTo>
                    <a:pt x="48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iṡḻïḑe"/>
            <p:cNvSpPr/>
            <p:nvPr/>
          </p:nvSpPr>
          <p:spPr bwMode="auto">
            <a:xfrm>
              <a:off x="4746626" y="5327651"/>
              <a:ext cx="236538" cy="123825"/>
            </a:xfrm>
            <a:custGeom>
              <a:avLst/>
              <a:gdLst>
                <a:gd name="T0" fmla="*/ 0 w 149"/>
                <a:gd name="T1" fmla="*/ 49 h 78"/>
                <a:gd name="T2" fmla="*/ 149 w 149"/>
                <a:gd name="T3" fmla="*/ 0 h 78"/>
                <a:gd name="T4" fmla="*/ 77 w 149"/>
                <a:gd name="T5" fmla="*/ 78 h 78"/>
                <a:gd name="T6" fmla="*/ 0 w 149"/>
                <a:gd name="T7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78">
                  <a:moveTo>
                    <a:pt x="0" y="49"/>
                  </a:moveTo>
                  <a:lnTo>
                    <a:pt x="149" y="0"/>
                  </a:lnTo>
                  <a:lnTo>
                    <a:pt x="77" y="7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íšlíḓê"/>
            <p:cNvSpPr/>
            <p:nvPr/>
          </p:nvSpPr>
          <p:spPr bwMode="auto">
            <a:xfrm>
              <a:off x="4746626" y="5405438"/>
              <a:ext cx="146050" cy="206375"/>
            </a:xfrm>
            <a:custGeom>
              <a:avLst/>
              <a:gdLst>
                <a:gd name="T0" fmla="*/ 0 w 92"/>
                <a:gd name="T1" fmla="*/ 0 h 130"/>
                <a:gd name="T2" fmla="*/ 92 w 92"/>
                <a:gd name="T3" fmla="*/ 130 h 130"/>
                <a:gd name="T4" fmla="*/ 0 w 92"/>
                <a:gd name="T5" fmla="*/ 82 h 130"/>
                <a:gd name="T6" fmla="*/ 0 w 92"/>
                <a:gd name="T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30">
                  <a:moveTo>
                    <a:pt x="0" y="0"/>
                  </a:moveTo>
                  <a:lnTo>
                    <a:pt x="92" y="130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îśļïḋé"/>
            <p:cNvSpPr/>
            <p:nvPr/>
          </p:nvSpPr>
          <p:spPr bwMode="auto">
            <a:xfrm>
              <a:off x="4592638" y="5405438"/>
              <a:ext cx="153988" cy="206375"/>
            </a:xfrm>
            <a:custGeom>
              <a:avLst/>
              <a:gdLst>
                <a:gd name="T0" fmla="*/ 0 w 97"/>
                <a:gd name="T1" fmla="*/ 130 h 130"/>
                <a:gd name="T2" fmla="*/ 97 w 97"/>
                <a:gd name="T3" fmla="*/ 0 h 130"/>
                <a:gd name="T4" fmla="*/ 19 w 97"/>
                <a:gd name="T5" fmla="*/ 29 h 130"/>
                <a:gd name="T6" fmla="*/ 0 w 97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30">
                  <a:moveTo>
                    <a:pt x="0" y="130"/>
                  </a:moveTo>
                  <a:lnTo>
                    <a:pt x="97" y="0"/>
                  </a:lnTo>
                  <a:lnTo>
                    <a:pt x="19" y="29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ïśļiďè"/>
            <p:cNvSpPr/>
            <p:nvPr/>
          </p:nvSpPr>
          <p:spPr bwMode="auto">
            <a:xfrm>
              <a:off x="4508501" y="5305426"/>
              <a:ext cx="238125" cy="100013"/>
            </a:xfrm>
            <a:custGeom>
              <a:avLst/>
              <a:gdLst>
                <a:gd name="T0" fmla="*/ 0 w 150"/>
                <a:gd name="T1" fmla="*/ 14 h 63"/>
                <a:gd name="T2" fmla="*/ 150 w 150"/>
                <a:gd name="T3" fmla="*/ 63 h 63"/>
                <a:gd name="T4" fmla="*/ 101 w 150"/>
                <a:gd name="T5" fmla="*/ 0 h 63"/>
                <a:gd name="T6" fmla="*/ 0 w 150"/>
                <a:gd name="T7" fmla="*/ 1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63">
                  <a:moveTo>
                    <a:pt x="0" y="14"/>
                  </a:moveTo>
                  <a:lnTo>
                    <a:pt x="150" y="63"/>
                  </a:lnTo>
                  <a:lnTo>
                    <a:pt x="101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îslïḋê"/>
            <p:cNvSpPr/>
            <p:nvPr/>
          </p:nvSpPr>
          <p:spPr bwMode="auto">
            <a:xfrm>
              <a:off x="5175251" y="5159376"/>
              <a:ext cx="482600" cy="452438"/>
            </a:xfrm>
            <a:custGeom>
              <a:avLst/>
              <a:gdLst>
                <a:gd name="T0" fmla="*/ 155 w 304"/>
                <a:gd name="T1" fmla="*/ 0 h 285"/>
                <a:gd name="T2" fmla="*/ 198 w 304"/>
                <a:gd name="T3" fmla="*/ 92 h 285"/>
                <a:gd name="T4" fmla="*/ 304 w 304"/>
                <a:gd name="T5" fmla="*/ 106 h 285"/>
                <a:gd name="T6" fmla="*/ 227 w 304"/>
                <a:gd name="T7" fmla="*/ 184 h 285"/>
                <a:gd name="T8" fmla="*/ 247 w 304"/>
                <a:gd name="T9" fmla="*/ 285 h 285"/>
                <a:gd name="T10" fmla="*/ 150 w 304"/>
                <a:gd name="T11" fmla="*/ 237 h 285"/>
                <a:gd name="T12" fmla="*/ 58 w 304"/>
                <a:gd name="T13" fmla="*/ 285 h 285"/>
                <a:gd name="T14" fmla="*/ 77 w 304"/>
                <a:gd name="T15" fmla="*/ 184 h 285"/>
                <a:gd name="T16" fmla="*/ 0 w 304"/>
                <a:gd name="T17" fmla="*/ 106 h 285"/>
                <a:gd name="T18" fmla="*/ 106 w 304"/>
                <a:gd name="T19" fmla="*/ 92 h 285"/>
                <a:gd name="T20" fmla="*/ 155 w 304"/>
                <a:gd name="T2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285">
                  <a:moveTo>
                    <a:pt x="155" y="0"/>
                  </a:moveTo>
                  <a:lnTo>
                    <a:pt x="198" y="92"/>
                  </a:lnTo>
                  <a:lnTo>
                    <a:pt x="304" y="106"/>
                  </a:lnTo>
                  <a:lnTo>
                    <a:pt x="227" y="184"/>
                  </a:lnTo>
                  <a:lnTo>
                    <a:pt x="247" y="285"/>
                  </a:lnTo>
                  <a:lnTo>
                    <a:pt x="150" y="237"/>
                  </a:lnTo>
                  <a:lnTo>
                    <a:pt x="58" y="285"/>
                  </a:lnTo>
                  <a:lnTo>
                    <a:pt x="77" y="184"/>
                  </a:lnTo>
                  <a:lnTo>
                    <a:pt x="0" y="106"/>
                  </a:lnTo>
                  <a:lnTo>
                    <a:pt x="106" y="92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C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íSḻíḋe"/>
            <p:cNvSpPr/>
            <p:nvPr/>
          </p:nvSpPr>
          <p:spPr bwMode="auto">
            <a:xfrm>
              <a:off x="5421313" y="5159376"/>
              <a:ext cx="68263" cy="246063"/>
            </a:xfrm>
            <a:custGeom>
              <a:avLst/>
              <a:gdLst>
                <a:gd name="T0" fmla="*/ 0 w 43"/>
                <a:gd name="T1" fmla="*/ 0 h 155"/>
                <a:gd name="T2" fmla="*/ 0 w 43"/>
                <a:gd name="T3" fmla="*/ 155 h 155"/>
                <a:gd name="T4" fmla="*/ 43 w 43"/>
                <a:gd name="T5" fmla="*/ 92 h 155"/>
                <a:gd name="T6" fmla="*/ 0 w 43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55">
                  <a:moveTo>
                    <a:pt x="0" y="0"/>
                  </a:moveTo>
                  <a:lnTo>
                    <a:pt x="0" y="155"/>
                  </a:lnTo>
                  <a:lnTo>
                    <a:pt x="4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ïṩľíḍe"/>
            <p:cNvSpPr/>
            <p:nvPr/>
          </p:nvSpPr>
          <p:spPr bwMode="auto">
            <a:xfrm>
              <a:off x="5421313" y="5327651"/>
              <a:ext cx="236538" cy="123825"/>
            </a:xfrm>
            <a:custGeom>
              <a:avLst/>
              <a:gdLst>
                <a:gd name="T0" fmla="*/ 0 w 149"/>
                <a:gd name="T1" fmla="*/ 49 h 78"/>
                <a:gd name="T2" fmla="*/ 149 w 149"/>
                <a:gd name="T3" fmla="*/ 0 h 78"/>
                <a:gd name="T4" fmla="*/ 72 w 149"/>
                <a:gd name="T5" fmla="*/ 78 h 78"/>
                <a:gd name="T6" fmla="*/ 0 w 149"/>
                <a:gd name="T7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78">
                  <a:moveTo>
                    <a:pt x="0" y="49"/>
                  </a:moveTo>
                  <a:lnTo>
                    <a:pt x="149" y="0"/>
                  </a:lnTo>
                  <a:lnTo>
                    <a:pt x="72" y="7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ïṩ1îḑé"/>
            <p:cNvSpPr/>
            <p:nvPr/>
          </p:nvSpPr>
          <p:spPr bwMode="auto">
            <a:xfrm>
              <a:off x="5413376" y="5405438"/>
              <a:ext cx="153988" cy="206375"/>
            </a:xfrm>
            <a:custGeom>
              <a:avLst/>
              <a:gdLst>
                <a:gd name="T0" fmla="*/ 5 w 97"/>
                <a:gd name="T1" fmla="*/ 0 h 130"/>
                <a:gd name="T2" fmla="*/ 97 w 97"/>
                <a:gd name="T3" fmla="*/ 130 h 130"/>
                <a:gd name="T4" fmla="*/ 0 w 97"/>
                <a:gd name="T5" fmla="*/ 82 h 130"/>
                <a:gd name="T6" fmla="*/ 5 w 97"/>
                <a:gd name="T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30">
                  <a:moveTo>
                    <a:pt x="5" y="0"/>
                  </a:moveTo>
                  <a:lnTo>
                    <a:pt x="97" y="130"/>
                  </a:lnTo>
                  <a:lnTo>
                    <a:pt x="0" y="8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iš1íďe"/>
            <p:cNvSpPr/>
            <p:nvPr/>
          </p:nvSpPr>
          <p:spPr bwMode="auto">
            <a:xfrm>
              <a:off x="5267326" y="5405438"/>
              <a:ext cx="153988" cy="206375"/>
            </a:xfrm>
            <a:custGeom>
              <a:avLst/>
              <a:gdLst>
                <a:gd name="T0" fmla="*/ 0 w 97"/>
                <a:gd name="T1" fmla="*/ 130 h 130"/>
                <a:gd name="T2" fmla="*/ 97 w 97"/>
                <a:gd name="T3" fmla="*/ 0 h 130"/>
                <a:gd name="T4" fmla="*/ 19 w 97"/>
                <a:gd name="T5" fmla="*/ 29 h 130"/>
                <a:gd name="T6" fmla="*/ 0 w 97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30">
                  <a:moveTo>
                    <a:pt x="0" y="130"/>
                  </a:moveTo>
                  <a:lnTo>
                    <a:pt x="97" y="0"/>
                  </a:lnTo>
                  <a:lnTo>
                    <a:pt x="19" y="29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iSľîḋè"/>
            <p:cNvSpPr/>
            <p:nvPr/>
          </p:nvSpPr>
          <p:spPr bwMode="auto">
            <a:xfrm>
              <a:off x="5175251" y="5305426"/>
              <a:ext cx="246063" cy="100013"/>
            </a:xfrm>
            <a:custGeom>
              <a:avLst/>
              <a:gdLst>
                <a:gd name="T0" fmla="*/ 0 w 155"/>
                <a:gd name="T1" fmla="*/ 14 h 63"/>
                <a:gd name="T2" fmla="*/ 155 w 155"/>
                <a:gd name="T3" fmla="*/ 63 h 63"/>
                <a:gd name="T4" fmla="*/ 106 w 155"/>
                <a:gd name="T5" fmla="*/ 0 h 63"/>
                <a:gd name="T6" fmla="*/ 0 w 155"/>
                <a:gd name="T7" fmla="*/ 1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63">
                  <a:moveTo>
                    <a:pt x="0" y="14"/>
                  </a:moveTo>
                  <a:lnTo>
                    <a:pt x="155" y="63"/>
                  </a:lnTo>
                  <a:lnTo>
                    <a:pt x="106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ïṥḷídé"/>
            <p:cNvSpPr/>
            <p:nvPr/>
          </p:nvSpPr>
          <p:spPr bwMode="auto">
            <a:xfrm>
              <a:off x="5849938" y="5159376"/>
              <a:ext cx="476250" cy="452438"/>
            </a:xfrm>
            <a:custGeom>
              <a:avLst/>
              <a:gdLst>
                <a:gd name="T0" fmla="*/ 150 w 300"/>
                <a:gd name="T1" fmla="*/ 0 h 285"/>
                <a:gd name="T2" fmla="*/ 198 w 300"/>
                <a:gd name="T3" fmla="*/ 92 h 285"/>
                <a:gd name="T4" fmla="*/ 300 w 300"/>
                <a:gd name="T5" fmla="*/ 106 h 285"/>
                <a:gd name="T6" fmla="*/ 227 w 300"/>
                <a:gd name="T7" fmla="*/ 184 h 285"/>
                <a:gd name="T8" fmla="*/ 242 w 300"/>
                <a:gd name="T9" fmla="*/ 285 h 285"/>
                <a:gd name="T10" fmla="*/ 150 w 300"/>
                <a:gd name="T11" fmla="*/ 237 h 285"/>
                <a:gd name="T12" fmla="*/ 53 w 300"/>
                <a:gd name="T13" fmla="*/ 285 h 285"/>
                <a:gd name="T14" fmla="*/ 73 w 300"/>
                <a:gd name="T15" fmla="*/ 184 h 285"/>
                <a:gd name="T16" fmla="*/ 0 w 300"/>
                <a:gd name="T17" fmla="*/ 106 h 285"/>
                <a:gd name="T18" fmla="*/ 102 w 300"/>
                <a:gd name="T19" fmla="*/ 92 h 285"/>
                <a:gd name="T20" fmla="*/ 150 w 300"/>
                <a:gd name="T2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0" h="285">
                  <a:moveTo>
                    <a:pt x="150" y="0"/>
                  </a:moveTo>
                  <a:lnTo>
                    <a:pt x="198" y="92"/>
                  </a:lnTo>
                  <a:lnTo>
                    <a:pt x="300" y="106"/>
                  </a:lnTo>
                  <a:lnTo>
                    <a:pt x="227" y="184"/>
                  </a:lnTo>
                  <a:lnTo>
                    <a:pt x="242" y="285"/>
                  </a:lnTo>
                  <a:lnTo>
                    <a:pt x="150" y="237"/>
                  </a:lnTo>
                  <a:lnTo>
                    <a:pt x="53" y="285"/>
                  </a:lnTo>
                  <a:lnTo>
                    <a:pt x="73" y="184"/>
                  </a:lnTo>
                  <a:lnTo>
                    <a:pt x="0" y="106"/>
                  </a:lnTo>
                  <a:lnTo>
                    <a:pt x="102" y="9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C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ïś1íďê"/>
            <p:cNvSpPr/>
            <p:nvPr/>
          </p:nvSpPr>
          <p:spPr bwMode="auto">
            <a:xfrm>
              <a:off x="6088063" y="5159376"/>
              <a:ext cx="76200" cy="246063"/>
            </a:xfrm>
            <a:custGeom>
              <a:avLst/>
              <a:gdLst>
                <a:gd name="T0" fmla="*/ 0 w 48"/>
                <a:gd name="T1" fmla="*/ 0 h 155"/>
                <a:gd name="T2" fmla="*/ 0 w 48"/>
                <a:gd name="T3" fmla="*/ 155 h 155"/>
                <a:gd name="T4" fmla="*/ 48 w 48"/>
                <a:gd name="T5" fmla="*/ 92 h 155"/>
                <a:gd name="T6" fmla="*/ 0 w 48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55">
                  <a:moveTo>
                    <a:pt x="0" y="0"/>
                  </a:moveTo>
                  <a:lnTo>
                    <a:pt x="0" y="155"/>
                  </a:lnTo>
                  <a:lnTo>
                    <a:pt x="48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íṥḷídè"/>
            <p:cNvSpPr/>
            <p:nvPr/>
          </p:nvSpPr>
          <p:spPr bwMode="auto">
            <a:xfrm>
              <a:off x="6088063" y="5327651"/>
              <a:ext cx="238125" cy="123825"/>
            </a:xfrm>
            <a:custGeom>
              <a:avLst/>
              <a:gdLst>
                <a:gd name="T0" fmla="*/ 0 w 150"/>
                <a:gd name="T1" fmla="*/ 49 h 78"/>
                <a:gd name="T2" fmla="*/ 150 w 150"/>
                <a:gd name="T3" fmla="*/ 0 h 78"/>
                <a:gd name="T4" fmla="*/ 77 w 150"/>
                <a:gd name="T5" fmla="*/ 78 h 78"/>
                <a:gd name="T6" fmla="*/ 0 w 150"/>
                <a:gd name="T7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78">
                  <a:moveTo>
                    <a:pt x="0" y="49"/>
                  </a:moveTo>
                  <a:lnTo>
                    <a:pt x="150" y="0"/>
                  </a:lnTo>
                  <a:lnTo>
                    <a:pt x="77" y="7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íşļîḑè"/>
            <p:cNvSpPr/>
            <p:nvPr/>
          </p:nvSpPr>
          <p:spPr bwMode="auto">
            <a:xfrm>
              <a:off x="6088063" y="5405438"/>
              <a:ext cx="146050" cy="206375"/>
            </a:xfrm>
            <a:custGeom>
              <a:avLst/>
              <a:gdLst>
                <a:gd name="T0" fmla="*/ 0 w 92"/>
                <a:gd name="T1" fmla="*/ 0 h 130"/>
                <a:gd name="T2" fmla="*/ 92 w 92"/>
                <a:gd name="T3" fmla="*/ 130 h 130"/>
                <a:gd name="T4" fmla="*/ 0 w 92"/>
                <a:gd name="T5" fmla="*/ 82 h 130"/>
                <a:gd name="T6" fmla="*/ 0 w 92"/>
                <a:gd name="T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30">
                  <a:moveTo>
                    <a:pt x="0" y="0"/>
                  </a:moveTo>
                  <a:lnTo>
                    <a:pt x="92" y="130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îş1îḍe"/>
            <p:cNvSpPr/>
            <p:nvPr/>
          </p:nvSpPr>
          <p:spPr bwMode="auto">
            <a:xfrm>
              <a:off x="5934076" y="5405438"/>
              <a:ext cx="153988" cy="206375"/>
            </a:xfrm>
            <a:custGeom>
              <a:avLst/>
              <a:gdLst>
                <a:gd name="T0" fmla="*/ 0 w 97"/>
                <a:gd name="T1" fmla="*/ 130 h 130"/>
                <a:gd name="T2" fmla="*/ 97 w 97"/>
                <a:gd name="T3" fmla="*/ 0 h 130"/>
                <a:gd name="T4" fmla="*/ 20 w 97"/>
                <a:gd name="T5" fmla="*/ 29 h 130"/>
                <a:gd name="T6" fmla="*/ 0 w 97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30">
                  <a:moveTo>
                    <a:pt x="0" y="130"/>
                  </a:moveTo>
                  <a:lnTo>
                    <a:pt x="97" y="0"/>
                  </a:lnTo>
                  <a:lnTo>
                    <a:pt x="20" y="29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ïṩ1ïḍê"/>
            <p:cNvSpPr/>
            <p:nvPr/>
          </p:nvSpPr>
          <p:spPr bwMode="auto">
            <a:xfrm>
              <a:off x="5849938" y="5305426"/>
              <a:ext cx="238125" cy="100013"/>
            </a:xfrm>
            <a:custGeom>
              <a:avLst/>
              <a:gdLst>
                <a:gd name="T0" fmla="*/ 0 w 150"/>
                <a:gd name="T1" fmla="*/ 14 h 63"/>
                <a:gd name="T2" fmla="*/ 150 w 150"/>
                <a:gd name="T3" fmla="*/ 63 h 63"/>
                <a:gd name="T4" fmla="*/ 102 w 150"/>
                <a:gd name="T5" fmla="*/ 0 h 63"/>
                <a:gd name="T6" fmla="*/ 0 w 150"/>
                <a:gd name="T7" fmla="*/ 1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63">
                  <a:moveTo>
                    <a:pt x="0" y="14"/>
                  </a:moveTo>
                  <a:lnTo>
                    <a:pt x="150" y="63"/>
                  </a:lnTo>
                  <a:lnTo>
                    <a:pt x="102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íṣľíḑè"/>
            <p:cNvSpPr/>
            <p:nvPr/>
          </p:nvSpPr>
          <p:spPr bwMode="auto">
            <a:xfrm>
              <a:off x="6516688" y="5159376"/>
              <a:ext cx="484188" cy="452438"/>
            </a:xfrm>
            <a:custGeom>
              <a:avLst/>
              <a:gdLst>
                <a:gd name="T0" fmla="*/ 155 w 305"/>
                <a:gd name="T1" fmla="*/ 0 h 285"/>
                <a:gd name="T2" fmla="*/ 198 w 305"/>
                <a:gd name="T3" fmla="*/ 92 h 285"/>
                <a:gd name="T4" fmla="*/ 305 w 305"/>
                <a:gd name="T5" fmla="*/ 106 h 285"/>
                <a:gd name="T6" fmla="*/ 227 w 305"/>
                <a:gd name="T7" fmla="*/ 184 h 285"/>
                <a:gd name="T8" fmla="*/ 247 w 305"/>
                <a:gd name="T9" fmla="*/ 285 h 285"/>
                <a:gd name="T10" fmla="*/ 150 w 305"/>
                <a:gd name="T11" fmla="*/ 237 h 285"/>
                <a:gd name="T12" fmla="*/ 58 w 305"/>
                <a:gd name="T13" fmla="*/ 285 h 285"/>
                <a:gd name="T14" fmla="*/ 78 w 305"/>
                <a:gd name="T15" fmla="*/ 184 h 285"/>
                <a:gd name="T16" fmla="*/ 0 w 305"/>
                <a:gd name="T17" fmla="*/ 106 h 285"/>
                <a:gd name="T18" fmla="*/ 107 w 305"/>
                <a:gd name="T19" fmla="*/ 92 h 285"/>
                <a:gd name="T20" fmla="*/ 155 w 305"/>
                <a:gd name="T2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285">
                  <a:moveTo>
                    <a:pt x="155" y="0"/>
                  </a:moveTo>
                  <a:lnTo>
                    <a:pt x="198" y="92"/>
                  </a:lnTo>
                  <a:lnTo>
                    <a:pt x="305" y="106"/>
                  </a:lnTo>
                  <a:lnTo>
                    <a:pt x="227" y="184"/>
                  </a:lnTo>
                  <a:lnTo>
                    <a:pt x="247" y="285"/>
                  </a:lnTo>
                  <a:lnTo>
                    <a:pt x="150" y="237"/>
                  </a:lnTo>
                  <a:lnTo>
                    <a:pt x="58" y="285"/>
                  </a:lnTo>
                  <a:lnTo>
                    <a:pt x="78" y="184"/>
                  </a:lnTo>
                  <a:lnTo>
                    <a:pt x="0" y="106"/>
                  </a:lnTo>
                  <a:lnTo>
                    <a:pt x="107" y="92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C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îšḻídè"/>
            <p:cNvSpPr/>
            <p:nvPr/>
          </p:nvSpPr>
          <p:spPr bwMode="auto">
            <a:xfrm>
              <a:off x="6762751" y="5159376"/>
              <a:ext cx="68263" cy="246063"/>
            </a:xfrm>
            <a:custGeom>
              <a:avLst/>
              <a:gdLst>
                <a:gd name="T0" fmla="*/ 0 w 43"/>
                <a:gd name="T1" fmla="*/ 0 h 155"/>
                <a:gd name="T2" fmla="*/ 0 w 43"/>
                <a:gd name="T3" fmla="*/ 155 h 155"/>
                <a:gd name="T4" fmla="*/ 43 w 43"/>
                <a:gd name="T5" fmla="*/ 92 h 155"/>
                <a:gd name="T6" fmla="*/ 0 w 43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55">
                  <a:moveTo>
                    <a:pt x="0" y="0"/>
                  </a:moveTo>
                  <a:lnTo>
                    <a:pt x="0" y="155"/>
                  </a:lnTo>
                  <a:lnTo>
                    <a:pt x="4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íṣ1ïdè"/>
            <p:cNvSpPr/>
            <p:nvPr/>
          </p:nvSpPr>
          <p:spPr bwMode="auto">
            <a:xfrm>
              <a:off x="6762751" y="5327651"/>
              <a:ext cx="238125" cy="123825"/>
            </a:xfrm>
            <a:custGeom>
              <a:avLst/>
              <a:gdLst>
                <a:gd name="T0" fmla="*/ 0 w 150"/>
                <a:gd name="T1" fmla="*/ 49 h 78"/>
                <a:gd name="T2" fmla="*/ 150 w 150"/>
                <a:gd name="T3" fmla="*/ 0 h 78"/>
                <a:gd name="T4" fmla="*/ 72 w 150"/>
                <a:gd name="T5" fmla="*/ 78 h 78"/>
                <a:gd name="T6" fmla="*/ 0 w 150"/>
                <a:gd name="T7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78">
                  <a:moveTo>
                    <a:pt x="0" y="49"/>
                  </a:moveTo>
                  <a:lnTo>
                    <a:pt x="150" y="0"/>
                  </a:lnTo>
                  <a:lnTo>
                    <a:pt x="72" y="7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ïsḻíḑe"/>
            <p:cNvSpPr/>
            <p:nvPr/>
          </p:nvSpPr>
          <p:spPr bwMode="auto">
            <a:xfrm>
              <a:off x="6754813" y="5405438"/>
              <a:ext cx="153988" cy="206375"/>
            </a:xfrm>
            <a:custGeom>
              <a:avLst/>
              <a:gdLst>
                <a:gd name="T0" fmla="*/ 5 w 97"/>
                <a:gd name="T1" fmla="*/ 0 h 130"/>
                <a:gd name="T2" fmla="*/ 97 w 97"/>
                <a:gd name="T3" fmla="*/ 130 h 130"/>
                <a:gd name="T4" fmla="*/ 0 w 97"/>
                <a:gd name="T5" fmla="*/ 82 h 130"/>
                <a:gd name="T6" fmla="*/ 5 w 97"/>
                <a:gd name="T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30">
                  <a:moveTo>
                    <a:pt x="5" y="0"/>
                  </a:moveTo>
                  <a:lnTo>
                    <a:pt x="97" y="130"/>
                  </a:lnTo>
                  <a:lnTo>
                    <a:pt x="0" y="8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î$ḻïḍè"/>
            <p:cNvSpPr/>
            <p:nvPr/>
          </p:nvSpPr>
          <p:spPr bwMode="auto">
            <a:xfrm>
              <a:off x="6608763" y="5405438"/>
              <a:ext cx="153988" cy="206375"/>
            </a:xfrm>
            <a:custGeom>
              <a:avLst/>
              <a:gdLst>
                <a:gd name="T0" fmla="*/ 0 w 97"/>
                <a:gd name="T1" fmla="*/ 130 h 130"/>
                <a:gd name="T2" fmla="*/ 97 w 97"/>
                <a:gd name="T3" fmla="*/ 0 h 130"/>
                <a:gd name="T4" fmla="*/ 20 w 97"/>
                <a:gd name="T5" fmla="*/ 29 h 130"/>
                <a:gd name="T6" fmla="*/ 0 w 97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30">
                  <a:moveTo>
                    <a:pt x="0" y="130"/>
                  </a:moveTo>
                  <a:lnTo>
                    <a:pt x="97" y="0"/>
                  </a:lnTo>
                  <a:lnTo>
                    <a:pt x="20" y="29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îṡ1ïďè"/>
            <p:cNvSpPr/>
            <p:nvPr/>
          </p:nvSpPr>
          <p:spPr bwMode="auto">
            <a:xfrm>
              <a:off x="6516688" y="5305426"/>
              <a:ext cx="246063" cy="100013"/>
            </a:xfrm>
            <a:custGeom>
              <a:avLst/>
              <a:gdLst>
                <a:gd name="T0" fmla="*/ 0 w 155"/>
                <a:gd name="T1" fmla="*/ 14 h 63"/>
                <a:gd name="T2" fmla="*/ 155 w 155"/>
                <a:gd name="T3" fmla="*/ 63 h 63"/>
                <a:gd name="T4" fmla="*/ 107 w 155"/>
                <a:gd name="T5" fmla="*/ 0 h 63"/>
                <a:gd name="T6" fmla="*/ 0 w 155"/>
                <a:gd name="T7" fmla="*/ 1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63">
                  <a:moveTo>
                    <a:pt x="0" y="14"/>
                  </a:moveTo>
                  <a:lnTo>
                    <a:pt x="155" y="63"/>
                  </a:lnTo>
                  <a:lnTo>
                    <a:pt x="10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iSľídé"/>
            <p:cNvSpPr/>
            <p:nvPr/>
          </p:nvSpPr>
          <p:spPr bwMode="auto">
            <a:xfrm>
              <a:off x="7191376" y="5159376"/>
              <a:ext cx="476250" cy="452438"/>
            </a:xfrm>
            <a:custGeom>
              <a:avLst/>
              <a:gdLst>
                <a:gd name="T0" fmla="*/ 150 w 300"/>
                <a:gd name="T1" fmla="*/ 0 h 285"/>
                <a:gd name="T2" fmla="*/ 198 w 300"/>
                <a:gd name="T3" fmla="*/ 92 h 285"/>
                <a:gd name="T4" fmla="*/ 300 w 300"/>
                <a:gd name="T5" fmla="*/ 106 h 285"/>
                <a:gd name="T6" fmla="*/ 227 w 300"/>
                <a:gd name="T7" fmla="*/ 184 h 285"/>
                <a:gd name="T8" fmla="*/ 242 w 300"/>
                <a:gd name="T9" fmla="*/ 285 h 285"/>
                <a:gd name="T10" fmla="*/ 150 w 300"/>
                <a:gd name="T11" fmla="*/ 237 h 285"/>
                <a:gd name="T12" fmla="*/ 54 w 300"/>
                <a:gd name="T13" fmla="*/ 285 h 285"/>
                <a:gd name="T14" fmla="*/ 73 w 300"/>
                <a:gd name="T15" fmla="*/ 184 h 285"/>
                <a:gd name="T16" fmla="*/ 0 w 300"/>
                <a:gd name="T17" fmla="*/ 106 h 285"/>
                <a:gd name="T18" fmla="*/ 102 w 300"/>
                <a:gd name="T19" fmla="*/ 92 h 285"/>
                <a:gd name="T20" fmla="*/ 150 w 300"/>
                <a:gd name="T2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0" h="285">
                  <a:moveTo>
                    <a:pt x="150" y="0"/>
                  </a:moveTo>
                  <a:lnTo>
                    <a:pt x="198" y="92"/>
                  </a:lnTo>
                  <a:lnTo>
                    <a:pt x="300" y="106"/>
                  </a:lnTo>
                  <a:lnTo>
                    <a:pt x="227" y="184"/>
                  </a:lnTo>
                  <a:lnTo>
                    <a:pt x="242" y="285"/>
                  </a:lnTo>
                  <a:lnTo>
                    <a:pt x="150" y="237"/>
                  </a:lnTo>
                  <a:lnTo>
                    <a:pt x="54" y="285"/>
                  </a:lnTo>
                  <a:lnTo>
                    <a:pt x="73" y="184"/>
                  </a:lnTo>
                  <a:lnTo>
                    <a:pt x="0" y="106"/>
                  </a:lnTo>
                  <a:lnTo>
                    <a:pt x="102" y="9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C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íṩḷîḋê"/>
            <p:cNvSpPr/>
            <p:nvPr/>
          </p:nvSpPr>
          <p:spPr bwMode="auto">
            <a:xfrm>
              <a:off x="7429501" y="5159376"/>
              <a:ext cx="76200" cy="246063"/>
            </a:xfrm>
            <a:custGeom>
              <a:avLst/>
              <a:gdLst>
                <a:gd name="T0" fmla="*/ 0 w 48"/>
                <a:gd name="T1" fmla="*/ 0 h 155"/>
                <a:gd name="T2" fmla="*/ 0 w 48"/>
                <a:gd name="T3" fmla="*/ 155 h 155"/>
                <a:gd name="T4" fmla="*/ 48 w 48"/>
                <a:gd name="T5" fmla="*/ 92 h 155"/>
                <a:gd name="T6" fmla="*/ 0 w 48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55">
                  <a:moveTo>
                    <a:pt x="0" y="0"/>
                  </a:moveTo>
                  <a:lnTo>
                    <a:pt x="0" y="155"/>
                  </a:lnTo>
                  <a:lnTo>
                    <a:pt x="48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išlïďè"/>
            <p:cNvSpPr/>
            <p:nvPr/>
          </p:nvSpPr>
          <p:spPr bwMode="auto">
            <a:xfrm>
              <a:off x="7429501" y="5327651"/>
              <a:ext cx="238125" cy="123825"/>
            </a:xfrm>
            <a:custGeom>
              <a:avLst/>
              <a:gdLst>
                <a:gd name="T0" fmla="*/ 0 w 150"/>
                <a:gd name="T1" fmla="*/ 49 h 78"/>
                <a:gd name="T2" fmla="*/ 150 w 150"/>
                <a:gd name="T3" fmla="*/ 0 h 78"/>
                <a:gd name="T4" fmla="*/ 77 w 150"/>
                <a:gd name="T5" fmla="*/ 78 h 78"/>
                <a:gd name="T6" fmla="*/ 0 w 150"/>
                <a:gd name="T7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78">
                  <a:moveTo>
                    <a:pt x="0" y="49"/>
                  </a:moveTo>
                  <a:lnTo>
                    <a:pt x="150" y="0"/>
                  </a:lnTo>
                  <a:lnTo>
                    <a:pt x="77" y="7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i$ḻíḓè"/>
            <p:cNvSpPr/>
            <p:nvPr/>
          </p:nvSpPr>
          <p:spPr bwMode="auto">
            <a:xfrm>
              <a:off x="7429501" y="5405438"/>
              <a:ext cx="146050" cy="206375"/>
            </a:xfrm>
            <a:custGeom>
              <a:avLst/>
              <a:gdLst>
                <a:gd name="T0" fmla="*/ 0 w 92"/>
                <a:gd name="T1" fmla="*/ 0 h 130"/>
                <a:gd name="T2" fmla="*/ 92 w 92"/>
                <a:gd name="T3" fmla="*/ 130 h 130"/>
                <a:gd name="T4" fmla="*/ 0 w 92"/>
                <a:gd name="T5" fmla="*/ 82 h 130"/>
                <a:gd name="T6" fmla="*/ 0 w 92"/>
                <a:gd name="T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30">
                  <a:moveTo>
                    <a:pt x="0" y="0"/>
                  </a:moveTo>
                  <a:lnTo>
                    <a:pt x="92" y="130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íṧľíḑé"/>
            <p:cNvSpPr/>
            <p:nvPr/>
          </p:nvSpPr>
          <p:spPr bwMode="auto">
            <a:xfrm>
              <a:off x="7277101" y="5405438"/>
              <a:ext cx="152400" cy="206375"/>
            </a:xfrm>
            <a:custGeom>
              <a:avLst/>
              <a:gdLst>
                <a:gd name="T0" fmla="*/ 0 w 96"/>
                <a:gd name="T1" fmla="*/ 130 h 130"/>
                <a:gd name="T2" fmla="*/ 96 w 96"/>
                <a:gd name="T3" fmla="*/ 0 h 130"/>
                <a:gd name="T4" fmla="*/ 19 w 96"/>
                <a:gd name="T5" fmla="*/ 29 h 130"/>
                <a:gd name="T6" fmla="*/ 0 w 96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30">
                  <a:moveTo>
                    <a:pt x="0" y="130"/>
                  </a:moveTo>
                  <a:lnTo>
                    <a:pt x="96" y="0"/>
                  </a:lnTo>
                  <a:lnTo>
                    <a:pt x="19" y="29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íṣḷîďe"/>
            <p:cNvSpPr/>
            <p:nvPr/>
          </p:nvSpPr>
          <p:spPr bwMode="auto">
            <a:xfrm>
              <a:off x="7191376" y="5305426"/>
              <a:ext cx="238125" cy="100013"/>
            </a:xfrm>
            <a:custGeom>
              <a:avLst/>
              <a:gdLst>
                <a:gd name="T0" fmla="*/ 0 w 150"/>
                <a:gd name="T1" fmla="*/ 14 h 63"/>
                <a:gd name="T2" fmla="*/ 150 w 150"/>
                <a:gd name="T3" fmla="*/ 63 h 63"/>
                <a:gd name="T4" fmla="*/ 102 w 150"/>
                <a:gd name="T5" fmla="*/ 0 h 63"/>
                <a:gd name="T6" fmla="*/ 0 w 150"/>
                <a:gd name="T7" fmla="*/ 1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63">
                  <a:moveTo>
                    <a:pt x="0" y="14"/>
                  </a:moveTo>
                  <a:lnTo>
                    <a:pt x="150" y="63"/>
                  </a:lnTo>
                  <a:lnTo>
                    <a:pt x="102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ïŝ1iďe"/>
            <p:cNvSpPr/>
            <p:nvPr/>
          </p:nvSpPr>
          <p:spPr bwMode="auto">
            <a:xfrm>
              <a:off x="4776788" y="2409826"/>
              <a:ext cx="2644775" cy="2643188"/>
            </a:xfrm>
            <a:prstGeom prst="ellipse">
              <a:avLst/>
            </a:pr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iš1iḑé"/>
            <p:cNvSpPr/>
            <p:nvPr/>
          </p:nvSpPr>
          <p:spPr bwMode="auto">
            <a:xfrm>
              <a:off x="5237163" y="3727451"/>
              <a:ext cx="1824038" cy="1876425"/>
            </a:xfrm>
            <a:custGeom>
              <a:avLst/>
              <a:gdLst>
                <a:gd name="T0" fmla="*/ 238 w 238"/>
                <a:gd name="T1" fmla="*/ 101 h 245"/>
                <a:gd name="T2" fmla="*/ 238 w 238"/>
                <a:gd name="T3" fmla="*/ 143 h 245"/>
                <a:gd name="T4" fmla="*/ 136 w 238"/>
                <a:gd name="T5" fmla="*/ 245 h 245"/>
                <a:gd name="T6" fmla="*/ 102 w 238"/>
                <a:gd name="T7" fmla="*/ 245 h 245"/>
                <a:gd name="T8" fmla="*/ 0 w 238"/>
                <a:gd name="T9" fmla="*/ 143 h 245"/>
                <a:gd name="T10" fmla="*/ 0 w 238"/>
                <a:gd name="T11" fmla="*/ 101 h 245"/>
                <a:gd name="T12" fmla="*/ 63 w 238"/>
                <a:gd name="T13" fmla="*/ 7 h 245"/>
                <a:gd name="T14" fmla="*/ 75 w 238"/>
                <a:gd name="T15" fmla="*/ 3 h 245"/>
                <a:gd name="T16" fmla="*/ 76 w 238"/>
                <a:gd name="T17" fmla="*/ 3 h 245"/>
                <a:gd name="T18" fmla="*/ 102 w 238"/>
                <a:gd name="T19" fmla="*/ 0 h 245"/>
                <a:gd name="T20" fmla="*/ 136 w 238"/>
                <a:gd name="T21" fmla="*/ 0 h 245"/>
                <a:gd name="T22" fmla="*/ 163 w 238"/>
                <a:gd name="T23" fmla="*/ 3 h 245"/>
                <a:gd name="T24" fmla="*/ 164 w 238"/>
                <a:gd name="T25" fmla="*/ 4 h 245"/>
                <a:gd name="T26" fmla="*/ 175 w 238"/>
                <a:gd name="T27" fmla="*/ 7 h 245"/>
                <a:gd name="T28" fmla="*/ 238 w 238"/>
                <a:gd name="T29" fmla="*/ 10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245">
                  <a:moveTo>
                    <a:pt x="238" y="101"/>
                  </a:moveTo>
                  <a:cubicBezTo>
                    <a:pt x="238" y="143"/>
                    <a:pt x="238" y="143"/>
                    <a:pt x="238" y="143"/>
                  </a:cubicBezTo>
                  <a:cubicBezTo>
                    <a:pt x="238" y="199"/>
                    <a:pt x="192" y="245"/>
                    <a:pt x="136" y="245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46" y="245"/>
                    <a:pt x="0" y="199"/>
                    <a:pt x="0" y="14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59"/>
                    <a:pt x="26" y="23"/>
                    <a:pt x="63" y="7"/>
                  </a:cubicBezTo>
                  <a:cubicBezTo>
                    <a:pt x="67" y="6"/>
                    <a:pt x="71" y="4"/>
                    <a:pt x="75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84" y="1"/>
                    <a:pt x="93" y="0"/>
                    <a:pt x="102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6" y="0"/>
                    <a:pt x="155" y="1"/>
                    <a:pt x="163" y="3"/>
                  </a:cubicBezTo>
                  <a:cubicBezTo>
                    <a:pt x="163" y="3"/>
                    <a:pt x="164" y="3"/>
                    <a:pt x="164" y="4"/>
                  </a:cubicBezTo>
                  <a:cubicBezTo>
                    <a:pt x="168" y="5"/>
                    <a:pt x="172" y="6"/>
                    <a:pt x="175" y="7"/>
                  </a:cubicBezTo>
                  <a:cubicBezTo>
                    <a:pt x="212" y="23"/>
                    <a:pt x="238" y="59"/>
                    <a:pt x="238" y="101"/>
                  </a:cubicBezTo>
                  <a:close/>
                </a:path>
              </a:pathLst>
            </a:custGeom>
            <a:solidFill>
              <a:srgbClr val="2C44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iṧľîḓé"/>
            <p:cNvSpPr/>
            <p:nvPr/>
          </p:nvSpPr>
          <p:spPr bwMode="auto">
            <a:xfrm>
              <a:off x="5819776" y="3727451"/>
              <a:ext cx="674688" cy="636588"/>
            </a:xfrm>
            <a:custGeom>
              <a:avLst/>
              <a:gdLst>
                <a:gd name="T0" fmla="*/ 88 w 88"/>
                <a:gd name="T1" fmla="*/ 4 h 83"/>
                <a:gd name="T2" fmla="*/ 40 w 88"/>
                <a:gd name="T3" fmla="*/ 83 h 83"/>
                <a:gd name="T4" fmla="*/ 0 w 88"/>
                <a:gd name="T5" fmla="*/ 3 h 83"/>
                <a:gd name="T6" fmla="*/ 10 w 88"/>
                <a:gd name="T7" fmla="*/ 1 h 83"/>
                <a:gd name="T8" fmla="*/ 26 w 88"/>
                <a:gd name="T9" fmla="*/ 0 h 83"/>
                <a:gd name="T10" fmla="*/ 60 w 88"/>
                <a:gd name="T11" fmla="*/ 0 h 83"/>
                <a:gd name="T12" fmla="*/ 70 w 88"/>
                <a:gd name="T13" fmla="*/ 0 h 83"/>
                <a:gd name="T14" fmla="*/ 88 w 88"/>
                <a:gd name="T15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83">
                  <a:moveTo>
                    <a:pt x="88" y="4"/>
                  </a:moveTo>
                  <a:cubicBezTo>
                    <a:pt x="40" y="83"/>
                    <a:pt x="40" y="83"/>
                    <a:pt x="40" y="8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2"/>
                    <a:pt x="7" y="1"/>
                    <a:pt x="10" y="1"/>
                  </a:cubicBezTo>
                  <a:cubicBezTo>
                    <a:pt x="15" y="0"/>
                    <a:pt x="21" y="0"/>
                    <a:pt x="26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7" y="0"/>
                    <a:pt x="70" y="0"/>
                  </a:cubicBezTo>
                  <a:cubicBezTo>
                    <a:pt x="76" y="1"/>
                    <a:pt x="82" y="2"/>
                    <a:pt x="8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íŝľïďè"/>
            <p:cNvSpPr/>
            <p:nvPr/>
          </p:nvSpPr>
          <p:spPr bwMode="auto">
            <a:xfrm>
              <a:off x="5895976" y="3727451"/>
              <a:ext cx="460375" cy="206375"/>
            </a:xfrm>
            <a:custGeom>
              <a:avLst/>
              <a:gdLst>
                <a:gd name="T0" fmla="*/ 60 w 60"/>
                <a:gd name="T1" fmla="*/ 5 h 27"/>
                <a:gd name="T2" fmla="*/ 30 w 60"/>
                <a:gd name="T3" fmla="*/ 27 h 27"/>
                <a:gd name="T4" fmla="*/ 0 w 60"/>
                <a:gd name="T5" fmla="*/ 5 h 27"/>
                <a:gd name="T6" fmla="*/ 0 w 60"/>
                <a:gd name="T7" fmla="*/ 1 h 27"/>
                <a:gd name="T8" fmla="*/ 16 w 60"/>
                <a:gd name="T9" fmla="*/ 0 h 27"/>
                <a:gd name="T10" fmla="*/ 50 w 60"/>
                <a:gd name="T11" fmla="*/ 0 h 27"/>
                <a:gd name="T12" fmla="*/ 60 w 60"/>
                <a:gd name="T13" fmla="*/ 0 h 27"/>
                <a:gd name="T14" fmla="*/ 60 w 60"/>
                <a:gd name="T15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7">
                  <a:moveTo>
                    <a:pt x="60" y="5"/>
                  </a:moveTo>
                  <a:cubicBezTo>
                    <a:pt x="60" y="17"/>
                    <a:pt x="47" y="27"/>
                    <a:pt x="30" y="27"/>
                  </a:cubicBezTo>
                  <a:cubicBezTo>
                    <a:pt x="13" y="27"/>
                    <a:pt x="0" y="17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5" y="0"/>
                    <a:pt x="11" y="0"/>
                    <a:pt x="16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7" y="0"/>
                    <a:pt x="60" y="0"/>
                  </a:cubicBezTo>
                  <a:cubicBezTo>
                    <a:pt x="60" y="2"/>
                    <a:pt x="60" y="3"/>
                    <a:pt x="60" y="5"/>
                  </a:cubicBez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íSḷiḍé"/>
            <p:cNvSpPr/>
            <p:nvPr/>
          </p:nvSpPr>
          <p:spPr bwMode="auto">
            <a:xfrm>
              <a:off x="5719763" y="3751263"/>
              <a:ext cx="858838" cy="833438"/>
            </a:xfrm>
            <a:custGeom>
              <a:avLst/>
              <a:gdLst>
                <a:gd name="T0" fmla="*/ 112 w 112"/>
                <a:gd name="T1" fmla="*/ 4 h 109"/>
                <a:gd name="T2" fmla="*/ 101 w 112"/>
                <a:gd name="T3" fmla="*/ 1 h 109"/>
                <a:gd name="T4" fmla="*/ 100 w 112"/>
                <a:gd name="T5" fmla="*/ 0 h 109"/>
                <a:gd name="T6" fmla="*/ 58 w 112"/>
                <a:gd name="T7" fmla="*/ 74 h 109"/>
                <a:gd name="T8" fmla="*/ 56 w 112"/>
                <a:gd name="T9" fmla="*/ 79 h 109"/>
                <a:gd name="T10" fmla="*/ 55 w 112"/>
                <a:gd name="T11" fmla="*/ 73 h 109"/>
                <a:gd name="T12" fmla="*/ 12 w 112"/>
                <a:gd name="T13" fmla="*/ 0 h 109"/>
                <a:gd name="T14" fmla="*/ 11 w 112"/>
                <a:gd name="T15" fmla="*/ 0 h 109"/>
                <a:gd name="T16" fmla="*/ 0 w 112"/>
                <a:gd name="T17" fmla="*/ 4 h 109"/>
                <a:gd name="T18" fmla="*/ 7 w 112"/>
                <a:gd name="T19" fmla="*/ 45 h 109"/>
                <a:gd name="T20" fmla="*/ 30 w 112"/>
                <a:gd name="T21" fmla="*/ 43 h 109"/>
                <a:gd name="T22" fmla="*/ 10 w 112"/>
                <a:gd name="T23" fmla="*/ 54 h 109"/>
                <a:gd name="T24" fmla="*/ 56 w 112"/>
                <a:gd name="T25" fmla="*/ 109 h 109"/>
                <a:gd name="T26" fmla="*/ 102 w 112"/>
                <a:gd name="T27" fmla="*/ 54 h 109"/>
                <a:gd name="T28" fmla="*/ 83 w 112"/>
                <a:gd name="T29" fmla="*/ 44 h 109"/>
                <a:gd name="T30" fmla="*/ 105 w 112"/>
                <a:gd name="T31" fmla="*/ 45 h 109"/>
                <a:gd name="T32" fmla="*/ 112 w 112"/>
                <a:gd name="T33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9">
                  <a:moveTo>
                    <a:pt x="112" y="4"/>
                  </a:moveTo>
                  <a:cubicBezTo>
                    <a:pt x="109" y="3"/>
                    <a:pt x="105" y="2"/>
                    <a:pt x="101" y="1"/>
                  </a:cubicBezTo>
                  <a:cubicBezTo>
                    <a:pt x="101" y="0"/>
                    <a:pt x="100" y="0"/>
                    <a:pt x="100" y="0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77"/>
                    <a:pt x="55" y="75"/>
                    <a:pt x="55" y="7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7" y="1"/>
                    <a:pt x="4" y="2"/>
                    <a:pt x="0" y="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102" y="54"/>
                    <a:pt x="102" y="54"/>
                    <a:pt x="102" y="5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105" y="45"/>
                    <a:pt x="105" y="45"/>
                    <a:pt x="105" y="45"/>
                  </a:cubicBezTo>
                  <a:lnTo>
                    <a:pt x="112" y="4"/>
                  </a:lnTo>
                  <a:close/>
                </a:path>
              </a:pathLst>
            </a:custGeom>
            <a:solidFill>
              <a:srgbClr val="4A6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iṣ1iďe"/>
            <p:cNvSpPr/>
            <p:nvPr/>
          </p:nvSpPr>
          <p:spPr bwMode="auto">
            <a:xfrm>
              <a:off x="5343526" y="4017963"/>
              <a:ext cx="1565275" cy="1570038"/>
            </a:xfrm>
            <a:custGeom>
              <a:avLst/>
              <a:gdLst>
                <a:gd name="T0" fmla="*/ 102 w 204"/>
                <a:gd name="T1" fmla="*/ 0 h 205"/>
                <a:gd name="T2" fmla="*/ 0 w 204"/>
                <a:gd name="T3" fmla="*/ 103 h 205"/>
                <a:gd name="T4" fmla="*/ 102 w 204"/>
                <a:gd name="T5" fmla="*/ 205 h 205"/>
                <a:gd name="T6" fmla="*/ 204 w 204"/>
                <a:gd name="T7" fmla="*/ 103 h 205"/>
                <a:gd name="T8" fmla="*/ 102 w 204"/>
                <a:gd name="T9" fmla="*/ 0 h 205"/>
                <a:gd name="T10" fmla="*/ 102 w 204"/>
                <a:gd name="T11" fmla="*/ 182 h 205"/>
                <a:gd name="T12" fmla="*/ 23 w 204"/>
                <a:gd name="T13" fmla="*/ 103 h 205"/>
                <a:gd name="T14" fmla="*/ 102 w 204"/>
                <a:gd name="T15" fmla="*/ 24 h 205"/>
                <a:gd name="T16" fmla="*/ 181 w 204"/>
                <a:gd name="T17" fmla="*/ 103 h 205"/>
                <a:gd name="T18" fmla="*/ 102 w 204"/>
                <a:gd name="T19" fmla="*/ 18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205">
                  <a:moveTo>
                    <a:pt x="102" y="0"/>
                  </a:moveTo>
                  <a:cubicBezTo>
                    <a:pt x="46" y="0"/>
                    <a:pt x="0" y="46"/>
                    <a:pt x="0" y="103"/>
                  </a:cubicBezTo>
                  <a:cubicBezTo>
                    <a:pt x="0" y="159"/>
                    <a:pt x="46" y="205"/>
                    <a:pt x="102" y="205"/>
                  </a:cubicBezTo>
                  <a:cubicBezTo>
                    <a:pt x="159" y="205"/>
                    <a:pt x="204" y="159"/>
                    <a:pt x="204" y="103"/>
                  </a:cubicBezTo>
                  <a:cubicBezTo>
                    <a:pt x="204" y="46"/>
                    <a:pt x="159" y="0"/>
                    <a:pt x="102" y="0"/>
                  </a:cubicBezTo>
                  <a:close/>
                  <a:moveTo>
                    <a:pt x="102" y="182"/>
                  </a:moveTo>
                  <a:cubicBezTo>
                    <a:pt x="59" y="182"/>
                    <a:pt x="23" y="146"/>
                    <a:pt x="23" y="103"/>
                  </a:cubicBezTo>
                  <a:cubicBezTo>
                    <a:pt x="23" y="59"/>
                    <a:pt x="59" y="24"/>
                    <a:pt x="102" y="24"/>
                  </a:cubicBezTo>
                  <a:cubicBezTo>
                    <a:pt x="146" y="24"/>
                    <a:pt x="181" y="59"/>
                    <a:pt x="181" y="103"/>
                  </a:cubicBezTo>
                  <a:cubicBezTo>
                    <a:pt x="181" y="146"/>
                    <a:pt x="146" y="182"/>
                    <a:pt x="102" y="182"/>
                  </a:cubicBezTo>
                  <a:close/>
                </a:path>
              </a:pathLst>
            </a:custGeom>
            <a:solidFill>
              <a:srgbClr val="202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íšľïdê"/>
            <p:cNvSpPr/>
            <p:nvPr/>
          </p:nvSpPr>
          <p:spPr bwMode="auto">
            <a:xfrm>
              <a:off x="5245101" y="4486276"/>
              <a:ext cx="428625" cy="482600"/>
            </a:xfrm>
            <a:custGeom>
              <a:avLst/>
              <a:gdLst>
                <a:gd name="T0" fmla="*/ 48 w 56"/>
                <a:gd name="T1" fmla="*/ 1 h 63"/>
                <a:gd name="T2" fmla="*/ 52 w 56"/>
                <a:gd name="T3" fmla="*/ 2 h 63"/>
                <a:gd name="T4" fmla="*/ 53 w 56"/>
                <a:gd name="T5" fmla="*/ 5 h 63"/>
                <a:gd name="T6" fmla="*/ 47 w 56"/>
                <a:gd name="T7" fmla="*/ 14 h 63"/>
                <a:gd name="T8" fmla="*/ 37 w 56"/>
                <a:gd name="T9" fmla="*/ 18 h 63"/>
                <a:gd name="T10" fmla="*/ 46 w 56"/>
                <a:gd name="T11" fmla="*/ 17 h 63"/>
                <a:gd name="T12" fmla="*/ 53 w 56"/>
                <a:gd name="T13" fmla="*/ 22 h 63"/>
                <a:gd name="T14" fmla="*/ 49 w 56"/>
                <a:gd name="T15" fmla="*/ 30 h 63"/>
                <a:gd name="T16" fmla="*/ 39 w 56"/>
                <a:gd name="T17" fmla="*/ 33 h 63"/>
                <a:gd name="T18" fmla="*/ 49 w 56"/>
                <a:gd name="T19" fmla="*/ 34 h 63"/>
                <a:gd name="T20" fmla="*/ 53 w 56"/>
                <a:gd name="T21" fmla="*/ 36 h 63"/>
                <a:gd name="T22" fmla="*/ 52 w 56"/>
                <a:gd name="T23" fmla="*/ 44 h 63"/>
                <a:gd name="T24" fmla="*/ 43 w 56"/>
                <a:gd name="T25" fmla="*/ 46 h 63"/>
                <a:gd name="T26" fmla="*/ 51 w 56"/>
                <a:gd name="T27" fmla="*/ 47 h 63"/>
                <a:gd name="T28" fmla="*/ 54 w 56"/>
                <a:gd name="T29" fmla="*/ 53 h 63"/>
                <a:gd name="T30" fmla="*/ 47 w 56"/>
                <a:gd name="T31" fmla="*/ 59 h 63"/>
                <a:gd name="T32" fmla="*/ 23 w 56"/>
                <a:gd name="T33" fmla="*/ 62 h 63"/>
                <a:gd name="T34" fmla="*/ 3 w 56"/>
                <a:gd name="T35" fmla="*/ 51 h 63"/>
                <a:gd name="T36" fmla="*/ 1 w 56"/>
                <a:gd name="T37" fmla="*/ 38 h 63"/>
                <a:gd name="T38" fmla="*/ 5 w 56"/>
                <a:gd name="T39" fmla="*/ 11 h 63"/>
                <a:gd name="T40" fmla="*/ 21 w 56"/>
                <a:gd name="T41" fmla="*/ 1 h 63"/>
                <a:gd name="T42" fmla="*/ 48 w 56"/>
                <a:gd name="T43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63">
                  <a:moveTo>
                    <a:pt x="48" y="1"/>
                  </a:moveTo>
                  <a:cubicBezTo>
                    <a:pt x="50" y="1"/>
                    <a:pt x="51" y="1"/>
                    <a:pt x="52" y="2"/>
                  </a:cubicBezTo>
                  <a:cubicBezTo>
                    <a:pt x="53" y="3"/>
                    <a:pt x="53" y="4"/>
                    <a:pt x="53" y="5"/>
                  </a:cubicBezTo>
                  <a:cubicBezTo>
                    <a:pt x="53" y="9"/>
                    <a:pt x="50" y="12"/>
                    <a:pt x="47" y="14"/>
                  </a:cubicBezTo>
                  <a:cubicBezTo>
                    <a:pt x="44" y="16"/>
                    <a:pt x="41" y="17"/>
                    <a:pt x="37" y="18"/>
                  </a:cubicBezTo>
                  <a:cubicBezTo>
                    <a:pt x="40" y="17"/>
                    <a:pt x="43" y="16"/>
                    <a:pt x="46" y="17"/>
                  </a:cubicBezTo>
                  <a:cubicBezTo>
                    <a:pt x="49" y="17"/>
                    <a:pt x="52" y="19"/>
                    <a:pt x="53" y="22"/>
                  </a:cubicBezTo>
                  <a:cubicBezTo>
                    <a:pt x="54" y="25"/>
                    <a:pt x="52" y="29"/>
                    <a:pt x="49" y="30"/>
                  </a:cubicBezTo>
                  <a:cubicBezTo>
                    <a:pt x="46" y="32"/>
                    <a:pt x="43" y="33"/>
                    <a:pt x="39" y="33"/>
                  </a:cubicBezTo>
                  <a:cubicBezTo>
                    <a:pt x="43" y="33"/>
                    <a:pt x="46" y="33"/>
                    <a:pt x="49" y="34"/>
                  </a:cubicBezTo>
                  <a:cubicBezTo>
                    <a:pt x="51" y="34"/>
                    <a:pt x="52" y="34"/>
                    <a:pt x="53" y="36"/>
                  </a:cubicBezTo>
                  <a:cubicBezTo>
                    <a:pt x="56" y="38"/>
                    <a:pt x="55" y="42"/>
                    <a:pt x="52" y="44"/>
                  </a:cubicBezTo>
                  <a:cubicBezTo>
                    <a:pt x="50" y="46"/>
                    <a:pt x="46" y="46"/>
                    <a:pt x="43" y="46"/>
                  </a:cubicBezTo>
                  <a:cubicBezTo>
                    <a:pt x="46" y="46"/>
                    <a:pt x="48" y="46"/>
                    <a:pt x="51" y="47"/>
                  </a:cubicBezTo>
                  <a:cubicBezTo>
                    <a:pt x="53" y="48"/>
                    <a:pt x="55" y="51"/>
                    <a:pt x="54" y="53"/>
                  </a:cubicBezTo>
                  <a:cubicBezTo>
                    <a:pt x="54" y="56"/>
                    <a:pt x="50" y="58"/>
                    <a:pt x="47" y="59"/>
                  </a:cubicBezTo>
                  <a:cubicBezTo>
                    <a:pt x="39" y="61"/>
                    <a:pt x="31" y="63"/>
                    <a:pt x="23" y="62"/>
                  </a:cubicBezTo>
                  <a:cubicBezTo>
                    <a:pt x="15" y="62"/>
                    <a:pt x="7" y="58"/>
                    <a:pt x="3" y="51"/>
                  </a:cubicBezTo>
                  <a:cubicBezTo>
                    <a:pt x="1" y="47"/>
                    <a:pt x="1" y="42"/>
                    <a:pt x="1" y="38"/>
                  </a:cubicBezTo>
                  <a:cubicBezTo>
                    <a:pt x="0" y="29"/>
                    <a:pt x="2" y="20"/>
                    <a:pt x="5" y="11"/>
                  </a:cubicBezTo>
                  <a:cubicBezTo>
                    <a:pt x="8" y="4"/>
                    <a:pt x="13" y="2"/>
                    <a:pt x="21" y="1"/>
                  </a:cubicBezTo>
                  <a:cubicBezTo>
                    <a:pt x="30" y="0"/>
                    <a:pt x="39" y="0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íślïḋê"/>
            <p:cNvSpPr/>
            <p:nvPr/>
          </p:nvSpPr>
          <p:spPr bwMode="auto">
            <a:xfrm>
              <a:off x="6594476" y="4470401"/>
              <a:ext cx="428625" cy="482600"/>
            </a:xfrm>
            <a:custGeom>
              <a:avLst/>
              <a:gdLst>
                <a:gd name="T0" fmla="*/ 5 w 56"/>
                <a:gd name="T1" fmla="*/ 2 h 63"/>
                <a:gd name="T2" fmla="*/ 1 w 56"/>
                <a:gd name="T3" fmla="*/ 4 h 63"/>
                <a:gd name="T4" fmla="*/ 1 w 56"/>
                <a:gd name="T5" fmla="*/ 7 h 63"/>
                <a:gd name="T6" fmla="*/ 7 w 56"/>
                <a:gd name="T7" fmla="*/ 15 h 63"/>
                <a:gd name="T8" fmla="*/ 17 w 56"/>
                <a:gd name="T9" fmla="*/ 19 h 63"/>
                <a:gd name="T10" fmla="*/ 8 w 56"/>
                <a:gd name="T11" fmla="*/ 18 h 63"/>
                <a:gd name="T12" fmla="*/ 2 w 56"/>
                <a:gd name="T13" fmla="*/ 23 h 63"/>
                <a:gd name="T14" fmla="*/ 6 w 56"/>
                <a:gd name="T15" fmla="*/ 32 h 63"/>
                <a:gd name="T16" fmla="*/ 16 w 56"/>
                <a:gd name="T17" fmla="*/ 34 h 63"/>
                <a:gd name="T18" fmla="*/ 7 w 56"/>
                <a:gd name="T19" fmla="*/ 35 h 63"/>
                <a:gd name="T20" fmla="*/ 2 w 56"/>
                <a:gd name="T21" fmla="*/ 37 h 63"/>
                <a:gd name="T22" fmla="*/ 4 w 56"/>
                <a:gd name="T23" fmla="*/ 45 h 63"/>
                <a:gd name="T24" fmla="*/ 13 w 56"/>
                <a:gd name="T25" fmla="*/ 47 h 63"/>
                <a:gd name="T26" fmla="*/ 6 w 56"/>
                <a:gd name="T27" fmla="*/ 49 h 63"/>
                <a:gd name="T28" fmla="*/ 3 w 56"/>
                <a:gd name="T29" fmla="*/ 55 h 63"/>
                <a:gd name="T30" fmla="*/ 10 w 56"/>
                <a:gd name="T31" fmla="*/ 60 h 63"/>
                <a:gd name="T32" fmla="*/ 34 w 56"/>
                <a:gd name="T33" fmla="*/ 62 h 63"/>
                <a:gd name="T34" fmla="*/ 54 w 56"/>
                <a:gd name="T35" fmla="*/ 49 h 63"/>
                <a:gd name="T36" fmla="*/ 55 w 56"/>
                <a:gd name="T37" fmla="*/ 36 h 63"/>
                <a:gd name="T38" fmla="*/ 49 w 56"/>
                <a:gd name="T39" fmla="*/ 10 h 63"/>
                <a:gd name="T40" fmla="*/ 33 w 56"/>
                <a:gd name="T41" fmla="*/ 1 h 63"/>
                <a:gd name="T42" fmla="*/ 5 w 56"/>
                <a:gd name="T43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63">
                  <a:moveTo>
                    <a:pt x="5" y="2"/>
                  </a:moveTo>
                  <a:cubicBezTo>
                    <a:pt x="4" y="2"/>
                    <a:pt x="2" y="3"/>
                    <a:pt x="1" y="4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11"/>
                    <a:pt x="4" y="14"/>
                    <a:pt x="7" y="15"/>
                  </a:cubicBezTo>
                  <a:cubicBezTo>
                    <a:pt x="10" y="17"/>
                    <a:pt x="14" y="18"/>
                    <a:pt x="17" y="19"/>
                  </a:cubicBezTo>
                  <a:cubicBezTo>
                    <a:pt x="14" y="18"/>
                    <a:pt x="11" y="17"/>
                    <a:pt x="8" y="18"/>
                  </a:cubicBezTo>
                  <a:cubicBezTo>
                    <a:pt x="6" y="19"/>
                    <a:pt x="3" y="21"/>
                    <a:pt x="2" y="23"/>
                  </a:cubicBezTo>
                  <a:cubicBezTo>
                    <a:pt x="1" y="27"/>
                    <a:pt x="3" y="30"/>
                    <a:pt x="6" y="32"/>
                  </a:cubicBezTo>
                  <a:cubicBezTo>
                    <a:pt x="9" y="34"/>
                    <a:pt x="13" y="34"/>
                    <a:pt x="16" y="34"/>
                  </a:cubicBezTo>
                  <a:cubicBezTo>
                    <a:pt x="13" y="34"/>
                    <a:pt x="10" y="34"/>
                    <a:pt x="7" y="35"/>
                  </a:cubicBezTo>
                  <a:cubicBezTo>
                    <a:pt x="5" y="36"/>
                    <a:pt x="3" y="36"/>
                    <a:pt x="2" y="37"/>
                  </a:cubicBezTo>
                  <a:cubicBezTo>
                    <a:pt x="0" y="40"/>
                    <a:pt x="2" y="44"/>
                    <a:pt x="4" y="45"/>
                  </a:cubicBezTo>
                  <a:cubicBezTo>
                    <a:pt x="7" y="47"/>
                    <a:pt x="10" y="47"/>
                    <a:pt x="13" y="47"/>
                  </a:cubicBezTo>
                  <a:cubicBezTo>
                    <a:pt x="11" y="47"/>
                    <a:pt x="8" y="48"/>
                    <a:pt x="6" y="49"/>
                  </a:cubicBezTo>
                  <a:cubicBezTo>
                    <a:pt x="4" y="50"/>
                    <a:pt x="2" y="53"/>
                    <a:pt x="3" y="55"/>
                  </a:cubicBezTo>
                  <a:cubicBezTo>
                    <a:pt x="4" y="58"/>
                    <a:pt x="7" y="59"/>
                    <a:pt x="10" y="60"/>
                  </a:cubicBezTo>
                  <a:cubicBezTo>
                    <a:pt x="18" y="61"/>
                    <a:pt x="26" y="63"/>
                    <a:pt x="34" y="62"/>
                  </a:cubicBezTo>
                  <a:cubicBezTo>
                    <a:pt x="42" y="61"/>
                    <a:pt x="50" y="56"/>
                    <a:pt x="54" y="49"/>
                  </a:cubicBezTo>
                  <a:cubicBezTo>
                    <a:pt x="55" y="45"/>
                    <a:pt x="56" y="40"/>
                    <a:pt x="55" y="36"/>
                  </a:cubicBezTo>
                  <a:cubicBezTo>
                    <a:pt x="55" y="27"/>
                    <a:pt x="53" y="18"/>
                    <a:pt x="49" y="10"/>
                  </a:cubicBezTo>
                  <a:cubicBezTo>
                    <a:pt x="45" y="2"/>
                    <a:pt x="40" y="1"/>
                    <a:pt x="33" y="1"/>
                  </a:cubicBezTo>
                  <a:cubicBezTo>
                    <a:pt x="24" y="0"/>
                    <a:pt x="14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íṣḻïde"/>
            <p:cNvSpPr/>
            <p:nvPr/>
          </p:nvSpPr>
          <p:spPr bwMode="auto">
            <a:xfrm>
              <a:off x="5934076" y="3252788"/>
              <a:ext cx="392113" cy="582613"/>
            </a:xfrm>
            <a:prstGeom prst="rect">
              <a:avLst/>
            </a:prstGeom>
            <a:solidFill>
              <a:srgbClr val="FFD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îSḻîḓê"/>
            <p:cNvSpPr/>
            <p:nvPr/>
          </p:nvSpPr>
          <p:spPr bwMode="auto">
            <a:xfrm>
              <a:off x="5934076" y="3252788"/>
              <a:ext cx="392113" cy="474663"/>
            </a:xfrm>
            <a:custGeom>
              <a:avLst/>
              <a:gdLst>
                <a:gd name="T0" fmla="*/ 51 w 51"/>
                <a:gd name="T1" fmla="*/ 0 h 62"/>
                <a:gd name="T2" fmla="*/ 51 w 51"/>
                <a:gd name="T3" fmla="*/ 60 h 62"/>
                <a:gd name="T4" fmla="*/ 0 w 51"/>
                <a:gd name="T5" fmla="*/ 55 h 62"/>
                <a:gd name="T6" fmla="*/ 0 w 51"/>
                <a:gd name="T7" fmla="*/ 0 h 62"/>
                <a:gd name="T8" fmla="*/ 51 w 51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2">
                  <a:moveTo>
                    <a:pt x="51" y="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4" y="62"/>
                    <a:pt x="16" y="60"/>
                    <a:pt x="0" y="5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A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ísľídê"/>
            <p:cNvSpPr/>
            <p:nvPr/>
          </p:nvSpPr>
          <p:spPr bwMode="auto">
            <a:xfrm>
              <a:off x="6640513" y="2632076"/>
              <a:ext cx="374650" cy="474663"/>
            </a:xfrm>
            <a:custGeom>
              <a:avLst/>
              <a:gdLst>
                <a:gd name="T0" fmla="*/ 19 w 49"/>
                <a:gd name="T1" fmla="*/ 6 h 62"/>
                <a:gd name="T2" fmla="*/ 41 w 49"/>
                <a:gd name="T3" fmla="*/ 4 h 62"/>
                <a:gd name="T4" fmla="*/ 49 w 49"/>
                <a:gd name="T5" fmla="*/ 19 h 62"/>
                <a:gd name="T6" fmla="*/ 46 w 49"/>
                <a:gd name="T7" fmla="*/ 36 h 62"/>
                <a:gd name="T8" fmla="*/ 37 w 49"/>
                <a:gd name="T9" fmla="*/ 52 h 62"/>
                <a:gd name="T10" fmla="*/ 21 w 49"/>
                <a:gd name="T11" fmla="*/ 61 h 62"/>
                <a:gd name="T12" fmla="*/ 9 w 49"/>
                <a:gd name="T13" fmla="*/ 59 h 62"/>
                <a:gd name="T14" fmla="*/ 5 w 49"/>
                <a:gd name="T15" fmla="*/ 30 h 62"/>
                <a:gd name="T16" fmla="*/ 19 w 49"/>
                <a:gd name="T17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62">
                  <a:moveTo>
                    <a:pt x="19" y="6"/>
                  </a:moveTo>
                  <a:cubicBezTo>
                    <a:pt x="25" y="1"/>
                    <a:pt x="35" y="0"/>
                    <a:pt x="41" y="4"/>
                  </a:cubicBezTo>
                  <a:cubicBezTo>
                    <a:pt x="46" y="8"/>
                    <a:pt x="49" y="13"/>
                    <a:pt x="49" y="19"/>
                  </a:cubicBezTo>
                  <a:cubicBezTo>
                    <a:pt x="49" y="25"/>
                    <a:pt x="48" y="30"/>
                    <a:pt x="46" y="36"/>
                  </a:cubicBezTo>
                  <a:cubicBezTo>
                    <a:pt x="44" y="42"/>
                    <a:pt x="41" y="47"/>
                    <a:pt x="37" y="52"/>
                  </a:cubicBezTo>
                  <a:cubicBezTo>
                    <a:pt x="33" y="57"/>
                    <a:pt x="27" y="60"/>
                    <a:pt x="21" y="61"/>
                  </a:cubicBezTo>
                  <a:cubicBezTo>
                    <a:pt x="17" y="62"/>
                    <a:pt x="12" y="61"/>
                    <a:pt x="9" y="59"/>
                  </a:cubicBezTo>
                  <a:cubicBezTo>
                    <a:pt x="0" y="52"/>
                    <a:pt x="3" y="40"/>
                    <a:pt x="5" y="30"/>
                  </a:cubicBezTo>
                  <a:cubicBezTo>
                    <a:pt x="6" y="21"/>
                    <a:pt x="11" y="12"/>
                    <a:pt x="19" y="6"/>
                  </a:cubicBezTo>
                  <a:close/>
                </a:path>
              </a:pathLst>
            </a:custGeom>
            <a:solidFill>
              <a:srgbClr val="FFC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îSḻiḋê"/>
            <p:cNvSpPr/>
            <p:nvPr/>
          </p:nvSpPr>
          <p:spPr bwMode="auto">
            <a:xfrm>
              <a:off x="5221288" y="2632076"/>
              <a:ext cx="384175" cy="474663"/>
            </a:xfrm>
            <a:custGeom>
              <a:avLst/>
              <a:gdLst>
                <a:gd name="T0" fmla="*/ 31 w 50"/>
                <a:gd name="T1" fmla="*/ 6 h 62"/>
                <a:gd name="T2" fmla="*/ 8 w 50"/>
                <a:gd name="T3" fmla="*/ 4 h 62"/>
                <a:gd name="T4" fmla="*/ 1 w 50"/>
                <a:gd name="T5" fmla="*/ 19 h 62"/>
                <a:gd name="T6" fmla="*/ 4 w 50"/>
                <a:gd name="T7" fmla="*/ 36 h 62"/>
                <a:gd name="T8" fmla="*/ 13 w 50"/>
                <a:gd name="T9" fmla="*/ 52 h 62"/>
                <a:gd name="T10" fmla="*/ 28 w 50"/>
                <a:gd name="T11" fmla="*/ 61 h 62"/>
                <a:gd name="T12" fmla="*/ 41 w 50"/>
                <a:gd name="T13" fmla="*/ 59 h 62"/>
                <a:gd name="T14" fmla="*/ 45 w 50"/>
                <a:gd name="T15" fmla="*/ 30 h 62"/>
                <a:gd name="T16" fmla="*/ 31 w 50"/>
                <a:gd name="T17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2">
                  <a:moveTo>
                    <a:pt x="31" y="6"/>
                  </a:moveTo>
                  <a:cubicBezTo>
                    <a:pt x="25" y="1"/>
                    <a:pt x="15" y="0"/>
                    <a:pt x="8" y="4"/>
                  </a:cubicBezTo>
                  <a:cubicBezTo>
                    <a:pt x="4" y="8"/>
                    <a:pt x="1" y="13"/>
                    <a:pt x="1" y="19"/>
                  </a:cubicBezTo>
                  <a:cubicBezTo>
                    <a:pt x="0" y="25"/>
                    <a:pt x="2" y="30"/>
                    <a:pt x="4" y="36"/>
                  </a:cubicBezTo>
                  <a:cubicBezTo>
                    <a:pt x="6" y="42"/>
                    <a:pt x="9" y="47"/>
                    <a:pt x="13" y="52"/>
                  </a:cubicBezTo>
                  <a:cubicBezTo>
                    <a:pt x="17" y="57"/>
                    <a:pt x="22" y="60"/>
                    <a:pt x="28" y="61"/>
                  </a:cubicBezTo>
                  <a:cubicBezTo>
                    <a:pt x="33" y="62"/>
                    <a:pt x="37" y="61"/>
                    <a:pt x="41" y="59"/>
                  </a:cubicBezTo>
                  <a:cubicBezTo>
                    <a:pt x="50" y="52"/>
                    <a:pt x="46" y="40"/>
                    <a:pt x="45" y="30"/>
                  </a:cubicBezTo>
                  <a:cubicBezTo>
                    <a:pt x="43" y="21"/>
                    <a:pt x="39" y="12"/>
                    <a:pt x="31" y="6"/>
                  </a:cubicBezTo>
                  <a:close/>
                </a:path>
              </a:pathLst>
            </a:custGeom>
            <a:solidFill>
              <a:srgbClr val="FFC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íŝļîḑé"/>
            <p:cNvSpPr/>
            <p:nvPr/>
          </p:nvSpPr>
          <p:spPr bwMode="auto">
            <a:xfrm>
              <a:off x="5245101" y="2065338"/>
              <a:ext cx="336550" cy="873125"/>
            </a:xfrm>
            <a:custGeom>
              <a:avLst/>
              <a:gdLst>
                <a:gd name="T0" fmla="*/ 1 w 44"/>
                <a:gd name="T1" fmla="*/ 65 h 114"/>
                <a:gd name="T2" fmla="*/ 2 w 44"/>
                <a:gd name="T3" fmla="*/ 91 h 114"/>
                <a:gd name="T4" fmla="*/ 10 w 44"/>
                <a:gd name="T5" fmla="*/ 107 h 114"/>
                <a:gd name="T6" fmla="*/ 27 w 44"/>
                <a:gd name="T7" fmla="*/ 111 h 114"/>
                <a:gd name="T8" fmla="*/ 36 w 44"/>
                <a:gd name="T9" fmla="*/ 98 h 114"/>
                <a:gd name="T10" fmla="*/ 43 w 44"/>
                <a:gd name="T11" fmla="*/ 60 h 114"/>
                <a:gd name="T12" fmla="*/ 31 w 44"/>
                <a:gd name="T13" fmla="*/ 14 h 114"/>
                <a:gd name="T14" fmla="*/ 5 w 44"/>
                <a:gd name="T15" fmla="*/ 34 h 114"/>
                <a:gd name="T16" fmla="*/ 1 w 44"/>
                <a:gd name="T17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14">
                  <a:moveTo>
                    <a:pt x="1" y="65"/>
                  </a:moveTo>
                  <a:cubicBezTo>
                    <a:pt x="1" y="74"/>
                    <a:pt x="0" y="83"/>
                    <a:pt x="2" y="91"/>
                  </a:cubicBezTo>
                  <a:cubicBezTo>
                    <a:pt x="4" y="97"/>
                    <a:pt x="6" y="103"/>
                    <a:pt x="10" y="107"/>
                  </a:cubicBezTo>
                  <a:cubicBezTo>
                    <a:pt x="15" y="112"/>
                    <a:pt x="21" y="114"/>
                    <a:pt x="27" y="111"/>
                  </a:cubicBezTo>
                  <a:cubicBezTo>
                    <a:pt x="32" y="109"/>
                    <a:pt x="34" y="103"/>
                    <a:pt x="36" y="98"/>
                  </a:cubicBezTo>
                  <a:cubicBezTo>
                    <a:pt x="41" y="86"/>
                    <a:pt x="43" y="73"/>
                    <a:pt x="43" y="60"/>
                  </a:cubicBezTo>
                  <a:cubicBezTo>
                    <a:pt x="44" y="45"/>
                    <a:pt x="43" y="25"/>
                    <a:pt x="31" y="14"/>
                  </a:cubicBezTo>
                  <a:cubicBezTo>
                    <a:pt x="16" y="0"/>
                    <a:pt x="8" y="23"/>
                    <a:pt x="5" y="34"/>
                  </a:cubicBezTo>
                  <a:cubicBezTo>
                    <a:pt x="2" y="44"/>
                    <a:pt x="1" y="55"/>
                    <a:pt x="1" y="65"/>
                  </a:cubicBezTo>
                </a:path>
              </a:pathLst>
            </a:custGeom>
            <a:solidFill>
              <a:srgbClr val="202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iṣḷiḓé"/>
            <p:cNvSpPr/>
            <p:nvPr/>
          </p:nvSpPr>
          <p:spPr bwMode="auto">
            <a:xfrm>
              <a:off x="6632576" y="2065338"/>
              <a:ext cx="336550" cy="873125"/>
            </a:xfrm>
            <a:custGeom>
              <a:avLst/>
              <a:gdLst>
                <a:gd name="T0" fmla="*/ 44 w 44"/>
                <a:gd name="T1" fmla="*/ 65 h 114"/>
                <a:gd name="T2" fmla="*/ 42 w 44"/>
                <a:gd name="T3" fmla="*/ 91 h 114"/>
                <a:gd name="T4" fmla="*/ 34 w 44"/>
                <a:gd name="T5" fmla="*/ 107 h 114"/>
                <a:gd name="T6" fmla="*/ 18 w 44"/>
                <a:gd name="T7" fmla="*/ 111 h 114"/>
                <a:gd name="T8" fmla="*/ 8 w 44"/>
                <a:gd name="T9" fmla="*/ 98 h 114"/>
                <a:gd name="T10" fmla="*/ 1 w 44"/>
                <a:gd name="T11" fmla="*/ 60 h 114"/>
                <a:gd name="T12" fmla="*/ 13 w 44"/>
                <a:gd name="T13" fmla="*/ 14 h 114"/>
                <a:gd name="T14" fmla="*/ 40 w 44"/>
                <a:gd name="T15" fmla="*/ 34 h 114"/>
                <a:gd name="T16" fmla="*/ 44 w 44"/>
                <a:gd name="T17" fmla="*/ 6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14">
                  <a:moveTo>
                    <a:pt x="44" y="65"/>
                  </a:moveTo>
                  <a:cubicBezTo>
                    <a:pt x="44" y="74"/>
                    <a:pt x="44" y="83"/>
                    <a:pt x="42" y="91"/>
                  </a:cubicBezTo>
                  <a:cubicBezTo>
                    <a:pt x="41" y="97"/>
                    <a:pt x="39" y="103"/>
                    <a:pt x="34" y="107"/>
                  </a:cubicBezTo>
                  <a:cubicBezTo>
                    <a:pt x="30" y="112"/>
                    <a:pt x="23" y="114"/>
                    <a:pt x="18" y="111"/>
                  </a:cubicBezTo>
                  <a:cubicBezTo>
                    <a:pt x="13" y="109"/>
                    <a:pt x="10" y="103"/>
                    <a:pt x="8" y="98"/>
                  </a:cubicBezTo>
                  <a:cubicBezTo>
                    <a:pt x="4" y="86"/>
                    <a:pt x="2" y="73"/>
                    <a:pt x="1" y="60"/>
                  </a:cubicBezTo>
                  <a:cubicBezTo>
                    <a:pt x="0" y="45"/>
                    <a:pt x="1" y="25"/>
                    <a:pt x="13" y="14"/>
                  </a:cubicBezTo>
                  <a:cubicBezTo>
                    <a:pt x="28" y="0"/>
                    <a:pt x="37" y="23"/>
                    <a:pt x="40" y="34"/>
                  </a:cubicBezTo>
                  <a:cubicBezTo>
                    <a:pt x="43" y="44"/>
                    <a:pt x="43" y="55"/>
                    <a:pt x="44" y="65"/>
                  </a:cubicBezTo>
                  <a:close/>
                </a:path>
              </a:pathLst>
            </a:custGeom>
            <a:solidFill>
              <a:srgbClr val="202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îsľïḍê"/>
            <p:cNvSpPr/>
            <p:nvPr/>
          </p:nvSpPr>
          <p:spPr bwMode="auto">
            <a:xfrm>
              <a:off x="5429251" y="2095501"/>
              <a:ext cx="1401763" cy="1493838"/>
            </a:xfrm>
            <a:prstGeom prst="ellipse">
              <a:avLst/>
            </a:prstGeom>
            <a:solidFill>
              <a:srgbClr val="FFD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íŝ1îḍê"/>
            <p:cNvSpPr/>
            <p:nvPr/>
          </p:nvSpPr>
          <p:spPr bwMode="auto">
            <a:xfrm>
              <a:off x="5313363" y="1728788"/>
              <a:ext cx="1649413" cy="941388"/>
            </a:xfrm>
            <a:custGeom>
              <a:avLst/>
              <a:gdLst>
                <a:gd name="T0" fmla="*/ 132 w 215"/>
                <a:gd name="T1" fmla="*/ 116 h 123"/>
                <a:gd name="T2" fmla="*/ 144 w 215"/>
                <a:gd name="T3" fmla="*/ 112 h 123"/>
                <a:gd name="T4" fmla="*/ 147 w 215"/>
                <a:gd name="T5" fmla="*/ 99 h 123"/>
                <a:gd name="T6" fmla="*/ 190 w 215"/>
                <a:gd name="T7" fmla="*/ 110 h 123"/>
                <a:gd name="T8" fmla="*/ 208 w 215"/>
                <a:gd name="T9" fmla="*/ 100 h 123"/>
                <a:gd name="T10" fmla="*/ 212 w 215"/>
                <a:gd name="T11" fmla="*/ 89 h 123"/>
                <a:gd name="T12" fmla="*/ 194 w 215"/>
                <a:gd name="T13" fmla="*/ 33 h 123"/>
                <a:gd name="T14" fmla="*/ 152 w 215"/>
                <a:gd name="T15" fmla="*/ 11 h 123"/>
                <a:gd name="T16" fmla="*/ 91 w 215"/>
                <a:gd name="T17" fmla="*/ 1 h 123"/>
                <a:gd name="T18" fmla="*/ 31 w 215"/>
                <a:gd name="T19" fmla="*/ 17 h 123"/>
                <a:gd name="T20" fmla="*/ 1 w 215"/>
                <a:gd name="T21" fmla="*/ 58 h 123"/>
                <a:gd name="T22" fmla="*/ 1 w 215"/>
                <a:gd name="T23" fmla="*/ 71 h 123"/>
                <a:gd name="T24" fmla="*/ 6 w 215"/>
                <a:gd name="T25" fmla="*/ 80 h 123"/>
                <a:gd name="T26" fmla="*/ 132 w 215"/>
                <a:gd name="T27" fmla="*/ 11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5" h="123">
                  <a:moveTo>
                    <a:pt x="132" y="116"/>
                  </a:moveTo>
                  <a:cubicBezTo>
                    <a:pt x="137" y="116"/>
                    <a:pt x="141" y="115"/>
                    <a:pt x="144" y="112"/>
                  </a:cubicBezTo>
                  <a:cubicBezTo>
                    <a:pt x="148" y="109"/>
                    <a:pt x="149" y="103"/>
                    <a:pt x="147" y="99"/>
                  </a:cubicBezTo>
                  <a:cubicBezTo>
                    <a:pt x="159" y="108"/>
                    <a:pt x="175" y="112"/>
                    <a:pt x="190" y="110"/>
                  </a:cubicBezTo>
                  <a:cubicBezTo>
                    <a:pt x="197" y="109"/>
                    <a:pt x="204" y="106"/>
                    <a:pt x="208" y="100"/>
                  </a:cubicBezTo>
                  <a:cubicBezTo>
                    <a:pt x="210" y="97"/>
                    <a:pt x="211" y="93"/>
                    <a:pt x="212" y="89"/>
                  </a:cubicBezTo>
                  <a:cubicBezTo>
                    <a:pt x="215" y="69"/>
                    <a:pt x="208" y="47"/>
                    <a:pt x="194" y="33"/>
                  </a:cubicBezTo>
                  <a:cubicBezTo>
                    <a:pt x="182" y="22"/>
                    <a:pt x="167" y="15"/>
                    <a:pt x="152" y="11"/>
                  </a:cubicBezTo>
                  <a:cubicBezTo>
                    <a:pt x="132" y="5"/>
                    <a:pt x="111" y="0"/>
                    <a:pt x="91" y="1"/>
                  </a:cubicBezTo>
                  <a:cubicBezTo>
                    <a:pt x="70" y="1"/>
                    <a:pt x="49" y="6"/>
                    <a:pt x="31" y="17"/>
                  </a:cubicBezTo>
                  <a:cubicBezTo>
                    <a:pt x="17" y="26"/>
                    <a:pt x="5" y="40"/>
                    <a:pt x="1" y="58"/>
                  </a:cubicBezTo>
                  <a:cubicBezTo>
                    <a:pt x="0" y="62"/>
                    <a:pt x="0" y="67"/>
                    <a:pt x="1" y="71"/>
                  </a:cubicBezTo>
                  <a:cubicBezTo>
                    <a:pt x="2" y="74"/>
                    <a:pt x="4" y="77"/>
                    <a:pt x="6" y="80"/>
                  </a:cubicBezTo>
                  <a:cubicBezTo>
                    <a:pt x="32" y="117"/>
                    <a:pt x="92" y="123"/>
                    <a:pt x="132" y="116"/>
                  </a:cubicBezTo>
                </a:path>
              </a:pathLst>
            </a:custGeom>
            <a:solidFill>
              <a:srgbClr val="202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íşliḋe"/>
            <p:cNvSpPr/>
            <p:nvPr/>
          </p:nvSpPr>
          <p:spPr bwMode="auto">
            <a:xfrm>
              <a:off x="6049963" y="2740026"/>
              <a:ext cx="168275" cy="306388"/>
            </a:xfrm>
            <a:custGeom>
              <a:avLst/>
              <a:gdLst>
                <a:gd name="T0" fmla="*/ 13 w 22"/>
                <a:gd name="T1" fmla="*/ 1 h 40"/>
                <a:gd name="T2" fmla="*/ 3 w 22"/>
                <a:gd name="T3" fmla="*/ 7 h 40"/>
                <a:gd name="T4" fmla="*/ 1 w 22"/>
                <a:gd name="T5" fmla="*/ 21 h 40"/>
                <a:gd name="T6" fmla="*/ 5 w 22"/>
                <a:gd name="T7" fmla="*/ 37 h 40"/>
                <a:gd name="T8" fmla="*/ 18 w 22"/>
                <a:gd name="T9" fmla="*/ 37 h 40"/>
                <a:gd name="T10" fmla="*/ 21 w 22"/>
                <a:gd name="T11" fmla="*/ 22 h 40"/>
                <a:gd name="T12" fmla="*/ 22 w 22"/>
                <a:gd name="T13" fmla="*/ 10 h 40"/>
                <a:gd name="T14" fmla="*/ 13 w 22"/>
                <a:gd name="T15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0">
                  <a:moveTo>
                    <a:pt x="13" y="1"/>
                  </a:moveTo>
                  <a:cubicBezTo>
                    <a:pt x="9" y="0"/>
                    <a:pt x="3" y="3"/>
                    <a:pt x="3" y="7"/>
                  </a:cubicBezTo>
                  <a:cubicBezTo>
                    <a:pt x="2" y="12"/>
                    <a:pt x="2" y="17"/>
                    <a:pt x="1" y="21"/>
                  </a:cubicBezTo>
                  <a:cubicBezTo>
                    <a:pt x="1" y="27"/>
                    <a:pt x="0" y="32"/>
                    <a:pt x="5" y="37"/>
                  </a:cubicBezTo>
                  <a:cubicBezTo>
                    <a:pt x="8" y="40"/>
                    <a:pt x="14" y="40"/>
                    <a:pt x="18" y="37"/>
                  </a:cubicBezTo>
                  <a:cubicBezTo>
                    <a:pt x="22" y="32"/>
                    <a:pt x="21" y="28"/>
                    <a:pt x="21" y="22"/>
                  </a:cubicBezTo>
                  <a:cubicBezTo>
                    <a:pt x="21" y="18"/>
                    <a:pt x="21" y="14"/>
                    <a:pt x="22" y="10"/>
                  </a:cubicBezTo>
                  <a:cubicBezTo>
                    <a:pt x="22" y="5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FFA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ïSľiḑè"/>
            <p:cNvSpPr/>
            <p:nvPr/>
          </p:nvSpPr>
          <p:spPr bwMode="auto">
            <a:xfrm>
              <a:off x="5711826" y="2824163"/>
              <a:ext cx="146050" cy="138113"/>
            </a:xfrm>
            <a:custGeom>
              <a:avLst/>
              <a:gdLst>
                <a:gd name="T0" fmla="*/ 15 w 19"/>
                <a:gd name="T1" fmla="*/ 4 h 18"/>
                <a:gd name="T2" fmla="*/ 11 w 19"/>
                <a:gd name="T3" fmla="*/ 1 h 18"/>
                <a:gd name="T4" fmla="*/ 2 w 19"/>
                <a:gd name="T5" fmla="*/ 5 h 18"/>
                <a:gd name="T6" fmla="*/ 2 w 19"/>
                <a:gd name="T7" fmla="*/ 13 h 18"/>
                <a:gd name="T8" fmla="*/ 9 w 19"/>
                <a:gd name="T9" fmla="*/ 18 h 18"/>
                <a:gd name="T10" fmla="*/ 17 w 19"/>
                <a:gd name="T11" fmla="*/ 13 h 18"/>
                <a:gd name="T12" fmla="*/ 15 w 19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8">
                  <a:moveTo>
                    <a:pt x="15" y="4"/>
                  </a:moveTo>
                  <a:cubicBezTo>
                    <a:pt x="14" y="2"/>
                    <a:pt x="13" y="2"/>
                    <a:pt x="11" y="1"/>
                  </a:cubicBezTo>
                  <a:cubicBezTo>
                    <a:pt x="8" y="0"/>
                    <a:pt x="4" y="2"/>
                    <a:pt x="2" y="5"/>
                  </a:cubicBezTo>
                  <a:cubicBezTo>
                    <a:pt x="0" y="7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2" y="17"/>
                    <a:pt x="15" y="16"/>
                    <a:pt x="17" y="13"/>
                  </a:cubicBezTo>
                  <a:cubicBezTo>
                    <a:pt x="19" y="10"/>
                    <a:pt x="18" y="6"/>
                    <a:pt x="15" y="4"/>
                  </a:cubicBezTo>
                  <a:close/>
                </a:path>
              </a:pathLst>
            </a:custGeom>
            <a:solidFill>
              <a:srgbClr val="202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ísľiḑe"/>
            <p:cNvSpPr/>
            <p:nvPr/>
          </p:nvSpPr>
          <p:spPr bwMode="auto">
            <a:xfrm>
              <a:off x="6486526" y="2846388"/>
              <a:ext cx="122238" cy="115888"/>
            </a:xfrm>
            <a:custGeom>
              <a:avLst/>
              <a:gdLst>
                <a:gd name="T0" fmla="*/ 15 w 16"/>
                <a:gd name="T1" fmla="*/ 5 h 15"/>
                <a:gd name="T2" fmla="*/ 14 w 16"/>
                <a:gd name="T3" fmla="*/ 3 h 15"/>
                <a:gd name="T4" fmla="*/ 12 w 16"/>
                <a:gd name="T5" fmla="*/ 1 h 15"/>
                <a:gd name="T6" fmla="*/ 10 w 16"/>
                <a:gd name="T7" fmla="*/ 0 h 15"/>
                <a:gd name="T8" fmla="*/ 8 w 16"/>
                <a:gd name="T9" fmla="*/ 0 h 15"/>
                <a:gd name="T10" fmla="*/ 6 w 16"/>
                <a:gd name="T11" fmla="*/ 0 h 15"/>
                <a:gd name="T12" fmla="*/ 6 w 16"/>
                <a:gd name="T13" fmla="*/ 1 h 15"/>
                <a:gd name="T14" fmla="*/ 6 w 16"/>
                <a:gd name="T15" fmla="*/ 1 h 15"/>
                <a:gd name="T16" fmla="*/ 4 w 16"/>
                <a:gd name="T17" fmla="*/ 1 h 15"/>
                <a:gd name="T18" fmla="*/ 4 w 16"/>
                <a:gd name="T19" fmla="*/ 1 h 15"/>
                <a:gd name="T20" fmla="*/ 2 w 16"/>
                <a:gd name="T21" fmla="*/ 2 h 15"/>
                <a:gd name="T22" fmla="*/ 2 w 16"/>
                <a:gd name="T23" fmla="*/ 3 h 15"/>
                <a:gd name="T24" fmla="*/ 1 w 16"/>
                <a:gd name="T25" fmla="*/ 4 h 15"/>
                <a:gd name="T26" fmla="*/ 0 w 16"/>
                <a:gd name="T27" fmla="*/ 6 h 15"/>
                <a:gd name="T28" fmla="*/ 0 w 16"/>
                <a:gd name="T29" fmla="*/ 6 h 15"/>
                <a:gd name="T30" fmla="*/ 0 w 16"/>
                <a:gd name="T31" fmla="*/ 8 h 15"/>
                <a:gd name="T32" fmla="*/ 0 w 16"/>
                <a:gd name="T33" fmla="*/ 9 h 15"/>
                <a:gd name="T34" fmla="*/ 1 w 16"/>
                <a:gd name="T35" fmla="*/ 11 h 15"/>
                <a:gd name="T36" fmla="*/ 2 w 16"/>
                <a:gd name="T37" fmla="*/ 12 h 15"/>
                <a:gd name="T38" fmla="*/ 4 w 16"/>
                <a:gd name="T39" fmla="*/ 14 h 15"/>
                <a:gd name="T40" fmla="*/ 4 w 16"/>
                <a:gd name="T41" fmla="*/ 14 h 15"/>
                <a:gd name="T42" fmla="*/ 6 w 16"/>
                <a:gd name="T43" fmla="*/ 14 h 15"/>
                <a:gd name="T44" fmla="*/ 7 w 16"/>
                <a:gd name="T45" fmla="*/ 15 h 15"/>
                <a:gd name="T46" fmla="*/ 10 w 16"/>
                <a:gd name="T47" fmla="*/ 14 h 15"/>
                <a:gd name="T48" fmla="*/ 12 w 16"/>
                <a:gd name="T49" fmla="*/ 14 h 15"/>
                <a:gd name="T50" fmla="*/ 12 w 16"/>
                <a:gd name="T51" fmla="*/ 14 h 15"/>
                <a:gd name="T52" fmla="*/ 12 w 16"/>
                <a:gd name="T53" fmla="*/ 14 h 15"/>
                <a:gd name="T54" fmla="*/ 13 w 16"/>
                <a:gd name="T55" fmla="*/ 12 h 15"/>
                <a:gd name="T56" fmla="*/ 14 w 16"/>
                <a:gd name="T57" fmla="*/ 12 h 15"/>
                <a:gd name="T58" fmla="*/ 15 w 16"/>
                <a:gd name="T59" fmla="*/ 11 h 15"/>
                <a:gd name="T60" fmla="*/ 15 w 16"/>
                <a:gd name="T61" fmla="*/ 10 h 15"/>
                <a:gd name="T62" fmla="*/ 16 w 16"/>
                <a:gd name="T63" fmla="*/ 9 h 15"/>
                <a:gd name="T64" fmla="*/ 16 w 16"/>
                <a:gd name="T65" fmla="*/ 7 h 15"/>
                <a:gd name="T66" fmla="*/ 15 w 16"/>
                <a:gd name="T6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" h="15">
                  <a:moveTo>
                    <a:pt x="15" y="5"/>
                  </a:moveTo>
                  <a:cubicBezTo>
                    <a:pt x="15" y="4"/>
                    <a:pt x="15" y="3"/>
                    <a:pt x="14" y="3"/>
                  </a:cubicBezTo>
                  <a:cubicBezTo>
                    <a:pt x="14" y="2"/>
                    <a:pt x="13" y="2"/>
                    <a:pt x="12" y="1"/>
                  </a:cubicBezTo>
                  <a:cubicBezTo>
                    <a:pt x="12" y="1"/>
                    <a:pt x="11" y="1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2" y="12"/>
                    <a:pt x="2" y="12"/>
                  </a:cubicBezTo>
                  <a:cubicBezTo>
                    <a:pt x="3" y="13"/>
                    <a:pt x="3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8" y="15"/>
                    <a:pt x="9" y="15"/>
                    <a:pt x="10" y="14"/>
                  </a:cubicBezTo>
                  <a:cubicBezTo>
                    <a:pt x="11" y="14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7"/>
                  </a:cubicBezTo>
                  <a:cubicBezTo>
                    <a:pt x="16" y="6"/>
                    <a:pt x="16" y="5"/>
                    <a:pt x="15" y="5"/>
                  </a:cubicBezTo>
                  <a:close/>
                </a:path>
              </a:pathLst>
            </a:custGeom>
            <a:solidFill>
              <a:srgbClr val="202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iṡľîḓê"/>
            <p:cNvSpPr/>
            <p:nvPr/>
          </p:nvSpPr>
          <p:spPr bwMode="auto">
            <a:xfrm>
              <a:off x="5949951" y="3106738"/>
              <a:ext cx="352425" cy="192088"/>
            </a:xfrm>
            <a:custGeom>
              <a:avLst/>
              <a:gdLst>
                <a:gd name="T0" fmla="*/ 0 w 46"/>
                <a:gd name="T1" fmla="*/ 0 h 25"/>
                <a:gd name="T2" fmla="*/ 46 w 46"/>
                <a:gd name="T3" fmla="*/ 0 h 25"/>
                <a:gd name="T4" fmla="*/ 25 w 46"/>
                <a:gd name="T5" fmla="*/ 22 h 25"/>
                <a:gd name="T6" fmla="*/ 0 w 46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5">
                  <a:moveTo>
                    <a:pt x="0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22"/>
                    <a:pt x="25" y="22"/>
                  </a:cubicBezTo>
                  <a:cubicBezTo>
                    <a:pt x="25" y="22"/>
                    <a:pt x="0" y="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íṣļiḓé"/>
            <p:cNvSpPr/>
            <p:nvPr/>
          </p:nvSpPr>
          <p:spPr bwMode="auto">
            <a:xfrm>
              <a:off x="5635626" y="2647951"/>
              <a:ext cx="230188" cy="106363"/>
            </a:xfrm>
            <a:custGeom>
              <a:avLst/>
              <a:gdLst>
                <a:gd name="T0" fmla="*/ 23 w 30"/>
                <a:gd name="T1" fmla="*/ 2 h 14"/>
                <a:gd name="T2" fmla="*/ 5 w 30"/>
                <a:gd name="T3" fmla="*/ 2 h 14"/>
                <a:gd name="T4" fmla="*/ 7 w 30"/>
                <a:gd name="T5" fmla="*/ 13 h 14"/>
                <a:gd name="T6" fmla="*/ 21 w 30"/>
                <a:gd name="T7" fmla="*/ 13 h 14"/>
                <a:gd name="T8" fmla="*/ 23 w 3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">
                  <a:moveTo>
                    <a:pt x="23" y="2"/>
                  </a:moveTo>
                  <a:cubicBezTo>
                    <a:pt x="17" y="1"/>
                    <a:pt x="11" y="0"/>
                    <a:pt x="5" y="2"/>
                  </a:cubicBezTo>
                  <a:cubicBezTo>
                    <a:pt x="0" y="4"/>
                    <a:pt x="0" y="13"/>
                    <a:pt x="7" y="13"/>
                  </a:cubicBezTo>
                  <a:cubicBezTo>
                    <a:pt x="12" y="13"/>
                    <a:pt x="17" y="13"/>
                    <a:pt x="21" y="13"/>
                  </a:cubicBezTo>
                  <a:cubicBezTo>
                    <a:pt x="28" y="14"/>
                    <a:pt x="30" y="3"/>
                    <a:pt x="23" y="2"/>
                  </a:cubicBezTo>
                  <a:close/>
                </a:path>
              </a:pathLst>
            </a:custGeom>
            <a:solidFill>
              <a:srgbClr val="202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ïšľîḋé"/>
            <p:cNvSpPr/>
            <p:nvPr/>
          </p:nvSpPr>
          <p:spPr bwMode="auto">
            <a:xfrm>
              <a:off x="6424613" y="2647951"/>
              <a:ext cx="230188" cy="106363"/>
            </a:xfrm>
            <a:custGeom>
              <a:avLst/>
              <a:gdLst>
                <a:gd name="T0" fmla="*/ 23 w 30"/>
                <a:gd name="T1" fmla="*/ 2 h 14"/>
                <a:gd name="T2" fmla="*/ 6 w 30"/>
                <a:gd name="T3" fmla="*/ 2 h 14"/>
                <a:gd name="T4" fmla="*/ 7 w 30"/>
                <a:gd name="T5" fmla="*/ 13 h 14"/>
                <a:gd name="T6" fmla="*/ 22 w 30"/>
                <a:gd name="T7" fmla="*/ 13 h 14"/>
                <a:gd name="T8" fmla="*/ 23 w 3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">
                  <a:moveTo>
                    <a:pt x="23" y="2"/>
                  </a:moveTo>
                  <a:cubicBezTo>
                    <a:pt x="18" y="1"/>
                    <a:pt x="11" y="0"/>
                    <a:pt x="6" y="2"/>
                  </a:cubicBezTo>
                  <a:cubicBezTo>
                    <a:pt x="0" y="4"/>
                    <a:pt x="1" y="13"/>
                    <a:pt x="7" y="13"/>
                  </a:cubicBezTo>
                  <a:cubicBezTo>
                    <a:pt x="12" y="13"/>
                    <a:pt x="17" y="13"/>
                    <a:pt x="22" y="13"/>
                  </a:cubicBezTo>
                  <a:cubicBezTo>
                    <a:pt x="28" y="14"/>
                    <a:pt x="30" y="3"/>
                    <a:pt x="23" y="2"/>
                  </a:cubicBezTo>
                  <a:close/>
                </a:path>
              </a:pathLst>
            </a:custGeom>
            <a:solidFill>
              <a:srgbClr val="202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íšľîḋê"/>
            <p:cNvSpPr/>
            <p:nvPr/>
          </p:nvSpPr>
          <p:spPr bwMode="auto">
            <a:xfrm>
              <a:off x="5589588" y="3000376"/>
              <a:ext cx="206375" cy="206375"/>
            </a:xfrm>
            <a:prstGeom prst="ellipse">
              <a:avLst/>
            </a:prstGeom>
            <a:solidFill>
              <a:srgbClr val="FFA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íṣļiḍè"/>
            <p:cNvSpPr/>
            <p:nvPr/>
          </p:nvSpPr>
          <p:spPr bwMode="auto">
            <a:xfrm>
              <a:off x="6502401" y="3000376"/>
              <a:ext cx="206375" cy="206375"/>
            </a:xfrm>
            <a:prstGeom prst="ellipse">
              <a:avLst/>
            </a:prstGeom>
            <a:solidFill>
              <a:srgbClr val="FFA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ís1ïḑe"/>
            <p:cNvSpPr/>
            <p:nvPr/>
          </p:nvSpPr>
          <p:spPr bwMode="auto">
            <a:xfrm>
              <a:off x="5006976" y="1246188"/>
              <a:ext cx="2200275" cy="1033463"/>
            </a:xfrm>
            <a:custGeom>
              <a:avLst/>
              <a:gdLst>
                <a:gd name="T0" fmla="*/ 285 w 287"/>
                <a:gd name="T1" fmla="*/ 85 h 135"/>
                <a:gd name="T2" fmla="*/ 261 w 287"/>
                <a:gd name="T3" fmla="*/ 125 h 135"/>
                <a:gd name="T4" fmla="*/ 225 w 287"/>
                <a:gd name="T5" fmla="*/ 133 h 135"/>
                <a:gd name="T6" fmla="*/ 181 w 287"/>
                <a:gd name="T7" fmla="*/ 133 h 135"/>
                <a:gd name="T8" fmla="*/ 62 w 287"/>
                <a:gd name="T9" fmla="*/ 133 h 135"/>
                <a:gd name="T10" fmla="*/ 27 w 287"/>
                <a:gd name="T11" fmla="*/ 125 h 135"/>
                <a:gd name="T12" fmla="*/ 2 w 287"/>
                <a:gd name="T13" fmla="*/ 85 h 135"/>
                <a:gd name="T14" fmla="*/ 30 w 287"/>
                <a:gd name="T15" fmla="*/ 40 h 135"/>
                <a:gd name="T16" fmla="*/ 87 w 287"/>
                <a:gd name="T17" fmla="*/ 14 h 135"/>
                <a:gd name="T18" fmla="*/ 124 w 287"/>
                <a:gd name="T19" fmla="*/ 2 h 135"/>
                <a:gd name="T20" fmla="*/ 143 w 287"/>
                <a:gd name="T21" fmla="*/ 0 h 135"/>
                <a:gd name="T22" fmla="*/ 144 w 287"/>
                <a:gd name="T23" fmla="*/ 0 h 135"/>
                <a:gd name="T24" fmla="*/ 145 w 287"/>
                <a:gd name="T25" fmla="*/ 0 h 135"/>
                <a:gd name="T26" fmla="*/ 200 w 287"/>
                <a:gd name="T27" fmla="*/ 14 h 135"/>
                <a:gd name="T28" fmla="*/ 257 w 287"/>
                <a:gd name="T29" fmla="*/ 40 h 135"/>
                <a:gd name="T30" fmla="*/ 285 w 287"/>
                <a:gd name="T31" fmla="*/ 8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135">
                  <a:moveTo>
                    <a:pt x="285" y="85"/>
                  </a:moveTo>
                  <a:cubicBezTo>
                    <a:pt x="284" y="100"/>
                    <a:pt x="272" y="116"/>
                    <a:pt x="261" y="125"/>
                  </a:cubicBezTo>
                  <a:cubicBezTo>
                    <a:pt x="250" y="135"/>
                    <a:pt x="239" y="133"/>
                    <a:pt x="225" y="133"/>
                  </a:cubicBezTo>
                  <a:cubicBezTo>
                    <a:pt x="211" y="133"/>
                    <a:pt x="196" y="133"/>
                    <a:pt x="181" y="133"/>
                  </a:cubicBezTo>
                  <a:cubicBezTo>
                    <a:pt x="141" y="133"/>
                    <a:pt x="101" y="133"/>
                    <a:pt x="62" y="133"/>
                  </a:cubicBezTo>
                  <a:cubicBezTo>
                    <a:pt x="48" y="133"/>
                    <a:pt x="37" y="135"/>
                    <a:pt x="27" y="125"/>
                  </a:cubicBezTo>
                  <a:cubicBezTo>
                    <a:pt x="16" y="116"/>
                    <a:pt x="3" y="100"/>
                    <a:pt x="2" y="85"/>
                  </a:cubicBezTo>
                  <a:cubicBezTo>
                    <a:pt x="0" y="66"/>
                    <a:pt x="15" y="50"/>
                    <a:pt x="30" y="40"/>
                  </a:cubicBezTo>
                  <a:cubicBezTo>
                    <a:pt x="48" y="28"/>
                    <a:pt x="68" y="21"/>
                    <a:pt x="87" y="14"/>
                  </a:cubicBezTo>
                  <a:cubicBezTo>
                    <a:pt x="99" y="9"/>
                    <a:pt x="111" y="5"/>
                    <a:pt x="124" y="2"/>
                  </a:cubicBezTo>
                  <a:cubicBezTo>
                    <a:pt x="130" y="1"/>
                    <a:pt x="136" y="0"/>
                    <a:pt x="143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64" y="0"/>
                    <a:pt x="182" y="7"/>
                    <a:pt x="200" y="14"/>
                  </a:cubicBezTo>
                  <a:cubicBezTo>
                    <a:pt x="220" y="21"/>
                    <a:pt x="240" y="28"/>
                    <a:pt x="257" y="40"/>
                  </a:cubicBezTo>
                  <a:cubicBezTo>
                    <a:pt x="273" y="50"/>
                    <a:pt x="287" y="66"/>
                    <a:pt x="285" y="85"/>
                  </a:cubicBezTo>
                </a:path>
              </a:pathLst>
            </a:custGeom>
            <a:solidFill>
              <a:srgbClr val="2C44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îṥliḓé"/>
            <p:cNvSpPr/>
            <p:nvPr/>
          </p:nvSpPr>
          <p:spPr bwMode="auto">
            <a:xfrm>
              <a:off x="5022851" y="1260476"/>
              <a:ext cx="1371600" cy="1003300"/>
            </a:xfrm>
            <a:custGeom>
              <a:avLst/>
              <a:gdLst>
                <a:gd name="T0" fmla="*/ 122 w 179"/>
                <a:gd name="T1" fmla="*/ 0 h 131"/>
                <a:gd name="T2" fmla="*/ 85 w 179"/>
                <a:gd name="T3" fmla="*/ 12 h 131"/>
                <a:gd name="T4" fmla="*/ 28 w 179"/>
                <a:gd name="T5" fmla="*/ 38 h 131"/>
                <a:gd name="T6" fmla="*/ 0 w 179"/>
                <a:gd name="T7" fmla="*/ 80 h 131"/>
                <a:gd name="T8" fmla="*/ 0 w 179"/>
                <a:gd name="T9" fmla="*/ 83 h 131"/>
                <a:gd name="T10" fmla="*/ 25 w 179"/>
                <a:gd name="T11" fmla="*/ 123 h 131"/>
                <a:gd name="T12" fmla="*/ 50 w 179"/>
                <a:gd name="T13" fmla="*/ 131 h 131"/>
                <a:gd name="T14" fmla="*/ 60 w 179"/>
                <a:gd name="T15" fmla="*/ 131 h 131"/>
                <a:gd name="T16" fmla="*/ 142 w 179"/>
                <a:gd name="T17" fmla="*/ 131 h 131"/>
                <a:gd name="T18" fmla="*/ 179 w 179"/>
                <a:gd name="T19" fmla="*/ 131 h 131"/>
                <a:gd name="T20" fmla="*/ 122 w 179"/>
                <a:gd name="T2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131">
                  <a:moveTo>
                    <a:pt x="122" y="0"/>
                  </a:moveTo>
                  <a:cubicBezTo>
                    <a:pt x="109" y="3"/>
                    <a:pt x="97" y="7"/>
                    <a:pt x="85" y="12"/>
                  </a:cubicBezTo>
                  <a:cubicBezTo>
                    <a:pt x="66" y="19"/>
                    <a:pt x="46" y="26"/>
                    <a:pt x="28" y="38"/>
                  </a:cubicBezTo>
                  <a:cubicBezTo>
                    <a:pt x="13" y="48"/>
                    <a:pt x="0" y="63"/>
                    <a:pt x="0" y="80"/>
                  </a:cubicBezTo>
                  <a:cubicBezTo>
                    <a:pt x="0" y="81"/>
                    <a:pt x="0" y="82"/>
                    <a:pt x="0" y="83"/>
                  </a:cubicBezTo>
                  <a:cubicBezTo>
                    <a:pt x="1" y="98"/>
                    <a:pt x="14" y="114"/>
                    <a:pt x="25" y="123"/>
                  </a:cubicBezTo>
                  <a:cubicBezTo>
                    <a:pt x="33" y="130"/>
                    <a:pt x="41" y="131"/>
                    <a:pt x="50" y="131"/>
                  </a:cubicBezTo>
                  <a:cubicBezTo>
                    <a:pt x="53" y="131"/>
                    <a:pt x="56" y="131"/>
                    <a:pt x="60" y="131"/>
                  </a:cubicBezTo>
                  <a:cubicBezTo>
                    <a:pt x="87" y="131"/>
                    <a:pt x="115" y="131"/>
                    <a:pt x="142" y="131"/>
                  </a:cubicBezTo>
                  <a:cubicBezTo>
                    <a:pt x="154" y="131"/>
                    <a:pt x="167" y="131"/>
                    <a:pt x="179" y="131"/>
                  </a:cubicBezTo>
                  <a:cubicBezTo>
                    <a:pt x="53" y="103"/>
                    <a:pt x="92" y="35"/>
                    <a:pt x="122" y="0"/>
                  </a:cubicBezTo>
                </a:path>
              </a:pathLst>
            </a:custGeom>
            <a:solidFill>
              <a:srgbClr val="2A4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îṣlîḋé"/>
            <p:cNvSpPr/>
            <p:nvPr/>
          </p:nvSpPr>
          <p:spPr bwMode="auto">
            <a:xfrm>
              <a:off x="5145088" y="1866901"/>
              <a:ext cx="138113" cy="136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iŝḻïďé"/>
            <p:cNvSpPr/>
            <p:nvPr/>
          </p:nvSpPr>
          <p:spPr bwMode="auto">
            <a:xfrm>
              <a:off x="5275263" y="2003426"/>
              <a:ext cx="138113" cy="138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ïṡ1îḍe"/>
            <p:cNvSpPr/>
            <p:nvPr/>
          </p:nvSpPr>
          <p:spPr bwMode="auto">
            <a:xfrm>
              <a:off x="5413376" y="1866901"/>
              <a:ext cx="138113" cy="136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íṡ1iďé"/>
            <p:cNvSpPr/>
            <p:nvPr/>
          </p:nvSpPr>
          <p:spPr bwMode="auto">
            <a:xfrm>
              <a:off x="5543551" y="2003426"/>
              <a:ext cx="138113" cy="138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îšlídé"/>
            <p:cNvSpPr/>
            <p:nvPr/>
          </p:nvSpPr>
          <p:spPr bwMode="auto">
            <a:xfrm>
              <a:off x="5681663" y="1866901"/>
              <a:ext cx="138113" cy="136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í$1ïďé"/>
            <p:cNvSpPr/>
            <p:nvPr/>
          </p:nvSpPr>
          <p:spPr bwMode="auto">
            <a:xfrm>
              <a:off x="5819776" y="2003426"/>
              <a:ext cx="138113" cy="138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îŝľïdê"/>
            <p:cNvSpPr/>
            <p:nvPr/>
          </p:nvSpPr>
          <p:spPr bwMode="auto">
            <a:xfrm>
              <a:off x="5957888" y="1866901"/>
              <a:ext cx="130175" cy="136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íṥlíde"/>
            <p:cNvSpPr/>
            <p:nvPr/>
          </p:nvSpPr>
          <p:spPr bwMode="auto">
            <a:xfrm>
              <a:off x="6088063" y="2003426"/>
              <a:ext cx="138113" cy="138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ïSliḓè"/>
            <p:cNvSpPr/>
            <p:nvPr/>
          </p:nvSpPr>
          <p:spPr bwMode="auto">
            <a:xfrm>
              <a:off x="6226176" y="1866901"/>
              <a:ext cx="138113" cy="136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íṩḷîdè"/>
            <p:cNvSpPr/>
            <p:nvPr/>
          </p:nvSpPr>
          <p:spPr bwMode="auto">
            <a:xfrm>
              <a:off x="6356351" y="2003426"/>
              <a:ext cx="138113" cy="138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íṧļíḍé"/>
            <p:cNvSpPr/>
            <p:nvPr/>
          </p:nvSpPr>
          <p:spPr bwMode="auto">
            <a:xfrm>
              <a:off x="6494463" y="1866901"/>
              <a:ext cx="138113" cy="136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îSľîdé"/>
            <p:cNvSpPr/>
            <p:nvPr/>
          </p:nvSpPr>
          <p:spPr bwMode="auto">
            <a:xfrm>
              <a:off x="6632576" y="2003426"/>
              <a:ext cx="130175" cy="138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ïŝlíḓè"/>
            <p:cNvSpPr/>
            <p:nvPr/>
          </p:nvSpPr>
          <p:spPr bwMode="auto">
            <a:xfrm>
              <a:off x="6762751" y="1866901"/>
              <a:ext cx="138113" cy="136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í$ḻiḍe"/>
            <p:cNvSpPr/>
            <p:nvPr/>
          </p:nvSpPr>
          <p:spPr bwMode="auto">
            <a:xfrm>
              <a:off x="6900863" y="2003426"/>
              <a:ext cx="138113" cy="138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íṩľîḍè"/>
            <p:cNvSpPr/>
            <p:nvPr/>
          </p:nvSpPr>
          <p:spPr bwMode="auto">
            <a:xfrm>
              <a:off x="4914901" y="2165351"/>
              <a:ext cx="2400300" cy="344488"/>
            </a:xfrm>
            <a:custGeom>
              <a:avLst/>
              <a:gdLst>
                <a:gd name="T0" fmla="*/ 284 w 313"/>
                <a:gd name="T1" fmla="*/ 12 h 45"/>
                <a:gd name="T2" fmla="*/ 29 w 313"/>
                <a:gd name="T3" fmla="*/ 12 h 45"/>
                <a:gd name="T4" fmla="*/ 156 w 313"/>
                <a:gd name="T5" fmla="*/ 44 h 45"/>
                <a:gd name="T6" fmla="*/ 284 w 313"/>
                <a:gd name="T7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45">
                  <a:moveTo>
                    <a:pt x="284" y="12"/>
                  </a:moveTo>
                  <a:cubicBezTo>
                    <a:pt x="256" y="0"/>
                    <a:pt x="56" y="0"/>
                    <a:pt x="29" y="12"/>
                  </a:cubicBezTo>
                  <a:cubicBezTo>
                    <a:pt x="0" y="24"/>
                    <a:pt x="77" y="45"/>
                    <a:pt x="156" y="44"/>
                  </a:cubicBezTo>
                  <a:cubicBezTo>
                    <a:pt x="235" y="45"/>
                    <a:pt x="313" y="24"/>
                    <a:pt x="284" y="12"/>
                  </a:cubicBezTo>
                  <a:close/>
                </a:path>
              </a:pathLst>
            </a:custGeom>
            <a:solidFill>
              <a:srgbClr val="283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îşļïḍè"/>
            <p:cNvSpPr/>
            <p:nvPr/>
          </p:nvSpPr>
          <p:spPr bwMode="auto">
            <a:xfrm>
              <a:off x="3895726" y="2601913"/>
              <a:ext cx="1441450" cy="2374900"/>
            </a:xfrm>
            <a:custGeom>
              <a:avLst/>
              <a:gdLst>
                <a:gd name="T0" fmla="*/ 165 w 188"/>
                <a:gd name="T1" fmla="*/ 304 h 310"/>
                <a:gd name="T2" fmla="*/ 181 w 188"/>
                <a:gd name="T3" fmla="*/ 220 h 310"/>
                <a:gd name="T4" fmla="*/ 176 w 188"/>
                <a:gd name="T5" fmla="*/ 208 h 310"/>
                <a:gd name="T6" fmla="*/ 165 w 188"/>
                <a:gd name="T7" fmla="*/ 202 h 310"/>
                <a:gd name="T8" fmla="*/ 155 w 188"/>
                <a:gd name="T9" fmla="*/ 209 h 310"/>
                <a:gd name="T10" fmla="*/ 151 w 188"/>
                <a:gd name="T11" fmla="*/ 221 h 310"/>
                <a:gd name="T12" fmla="*/ 146 w 188"/>
                <a:gd name="T13" fmla="*/ 243 h 310"/>
                <a:gd name="T14" fmla="*/ 144 w 188"/>
                <a:gd name="T15" fmla="*/ 162 h 310"/>
                <a:gd name="T16" fmla="*/ 140 w 188"/>
                <a:gd name="T17" fmla="*/ 154 h 310"/>
                <a:gd name="T18" fmla="*/ 122 w 188"/>
                <a:gd name="T19" fmla="*/ 154 h 310"/>
                <a:gd name="T20" fmla="*/ 113 w 188"/>
                <a:gd name="T21" fmla="*/ 171 h 310"/>
                <a:gd name="T22" fmla="*/ 110 w 188"/>
                <a:gd name="T23" fmla="*/ 192 h 310"/>
                <a:gd name="T24" fmla="*/ 113 w 188"/>
                <a:gd name="T25" fmla="*/ 131 h 310"/>
                <a:gd name="T26" fmla="*/ 109 w 188"/>
                <a:gd name="T27" fmla="*/ 117 h 310"/>
                <a:gd name="T28" fmla="*/ 96 w 188"/>
                <a:gd name="T29" fmla="*/ 111 h 310"/>
                <a:gd name="T30" fmla="*/ 82 w 188"/>
                <a:gd name="T31" fmla="*/ 120 h 310"/>
                <a:gd name="T32" fmla="*/ 101 w 188"/>
                <a:gd name="T33" fmla="*/ 67 h 310"/>
                <a:gd name="T34" fmla="*/ 100 w 188"/>
                <a:gd name="T35" fmla="*/ 57 h 310"/>
                <a:gd name="T36" fmla="*/ 93 w 188"/>
                <a:gd name="T37" fmla="*/ 50 h 310"/>
                <a:gd name="T38" fmla="*/ 77 w 188"/>
                <a:gd name="T39" fmla="*/ 59 h 310"/>
                <a:gd name="T40" fmla="*/ 76 w 188"/>
                <a:gd name="T41" fmla="*/ 18 h 310"/>
                <a:gd name="T42" fmla="*/ 69 w 188"/>
                <a:gd name="T43" fmla="*/ 5 h 310"/>
                <a:gd name="T44" fmla="*/ 56 w 188"/>
                <a:gd name="T45" fmla="*/ 1 h 310"/>
                <a:gd name="T46" fmla="*/ 48 w 188"/>
                <a:gd name="T47" fmla="*/ 4 h 310"/>
                <a:gd name="T48" fmla="*/ 38 w 188"/>
                <a:gd name="T49" fmla="*/ 22 h 310"/>
                <a:gd name="T50" fmla="*/ 36 w 188"/>
                <a:gd name="T51" fmla="*/ 60 h 310"/>
                <a:gd name="T52" fmla="*/ 16 w 188"/>
                <a:gd name="T53" fmla="*/ 49 h 310"/>
                <a:gd name="T54" fmla="*/ 1 w 188"/>
                <a:gd name="T55" fmla="*/ 53 h 310"/>
                <a:gd name="T56" fmla="*/ 0 w 188"/>
                <a:gd name="T57" fmla="*/ 61 h 310"/>
                <a:gd name="T58" fmla="*/ 13 w 188"/>
                <a:gd name="T59" fmla="*/ 97 h 310"/>
                <a:gd name="T60" fmla="*/ 33 w 188"/>
                <a:gd name="T61" fmla="*/ 126 h 310"/>
                <a:gd name="T62" fmla="*/ 16 w 188"/>
                <a:gd name="T63" fmla="*/ 126 h 310"/>
                <a:gd name="T64" fmla="*/ 11 w 188"/>
                <a:gd name="T65" fmla="*/ 128 h 310"/>
                <a:gd name="T66" fmla="*/ 9 w 188"/>
                <a:gd name="T67" fmla="*/ 137 h 310"/>
                <a:gd name="T68" fmla="*/ 28 w 188"/>
                <a:gd name="T69" fmla="*/ 173 h 310"/>
                <a:gd name="T70" fmla="*/ 60 w 188"/>
                <a:gd name="T71" fmla="*/ 199 h 310"/>
                <a:gd name="T72" fmla="*/ 29 w 188"/>
                <a:gd name="T73" fmla="*/ 198 h 310"/>
                <a:gd name="T74" fmla="*/ 16 w 188"/>
                <a:gd name="T75" fmla="*/ 202 h 310"/>
                <a:gd name="T76" fmla="*/ 14 w 188"/>
                <a:gd name="T77" fmla="*/ 213 h 310"/>
                <a:gd name="T78" fmla="*/ 21 w 188"/>
                <a:gd name="T79" fmla="*/ 223 h 310"/>
                <a:gd name="T80" fmla="*/ 77 w 188"/>
                <a:gd name="T81" fmla="*/ 252 h 310"/>
                <a:gd name="T82" fmla="*/ 52 w 188"/>
                <a:gd name="T83" fmla="*/ 253 h 310"/>
                <a:gd name="T84" fmla="*/ 33 w 188"/>
                <a:gd name="T85" fmla="*/ 267 h 310"/>
                <a:gd name="T86" fmla="*/ 38 w 188"/>
                <a:gd name="T87" fmla="*/ 283 h 310"/>
                <a:gd name="T88" fmla="*/ 53 w 188"/>
                <a:gd name="T89" fmla="*/ 293 h 310"/>
                <a:gd name="T90" fmla="*/ 137 w 188"/>
                <a:gd name="T91" fmla="*/ 306 h 310"/>
                <a:gd name="T92" fmla="*/ 165 w 188"/>
                <a:gd name="T93" fmla="*/ 30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310">
                  <a:moveTo>
                    <a:pt x="165" y="304"/>
                  </a:moveTo>
                  <a:cubicBezTo>
                    <a:pt x="180" y="279"/>
                    <a:pt x="188" y="248"/>
                    <a:pt x="181" y="220"/>
                  </a:cubicBezTo>
                  <a:cubicBezTo>
                    <a:pt x="180" y="215"/>
                    <a:pt x="179" y="211"/>
                    <a:pt x="176" y="208"/>
                  </a:cubicBezTo>
                  <a:cubicBezTo>
                    <a:pt x="173" y="204"/>
                    <a:pt x="169" y="202"/>
                    <a:pt x="165" y="202"/>
                  </a:cubicBezTo>
                  <a:cubicBezTo>
                    <a:pt x="160" y="203"/>
                    <a:pt x="157" y="206"/>
                    <a:pt x="155" y="209"/>
                  </a:cubicBezTo>
                  <a:cubicBezTo>
                    <a:pt x="153" y="213"/>
                    <a:pt x="152" y="217"/>
                    <a:pt x="151" y="221"/>
                  </a:cubicBezTo>
                  <a:cubicBezTo>
                    <a:pt x="149" y="229"/>
                    <a:pt x="147" y="236"/>
                    <a:pt x="146" y="243"/>
                  </a:cubicBezTo>
                  <a:cubicBezTo>
                    <a:pt x="149" y="216"/>
                    <a:pt x="152" y="188"/>
                    <a:pt x="144" y="162"/>
                  </a:cubicBezTo>
                  <a:cubicBezTo>
                    <a:pt x="144" y="159"/>
                    <a:pt x="143" y="156"/>
                    <a:pt x="140" y="154"/>
                  </a:cubicBezTo>
                  <a:cubicBezTo>
                    <a:pt x="136" y="149"/>
                    <a:pt x="128" y="150"/>
                    <a:pt x="122" y="154"/>
                  </a:cubicBezTo>
                  <a:cubicBezTo>
                    <a:pt x="117" y="158"/>
                    <a:pt x="115" y="164"/>
                    <a:pt x="113" y="171"/>
                  </a:cubicBezTo>
                  <a:cubicBezTo>
                    <a:pt x="111" y="177"/>
                    <a:pt x="110" y="184"/>
                    <a:pt x="110" y="192"/>
                  </a:cubicBezTo>
                  <a:cubicBezTo>
                    <a:pt x="109" y="172"/>
                    <a:pt x="116" y="151"/>
                    <a:pt x="113" y="131"/>
                  </a:cubicBezTo>
                  <a:cubicBezTo>
                    <a:pt x="113" y="126"/>
                    <a:pt x="112" y="121"/>
                    <a:pt x="109" y="117"/>
                  </a:cubicBezTo>
                  <a:cubicBezTo>
                    <a:pt x="106" y="113"/>
                    <a:pt x="101" y="110"/>
                    <a:pt x="96" y="111"/>
                  </a:cubicBezTo>
                  <a:cubicBezTo>
                    <a:pt x="90" y="111"/>
                    <a:pt x="86" y="116"/>
                    <a:pt x="82" y="120"/>
                  </a:cubicBezTo>
                  <a:cubicBezTo>
                    <a:pt x="94" y="105"/>
                    <a:pt x="101" y="86"/>
                    <a:pt x="101" y="67"/>
                  </a:cubicBezTo>
                  <a:cubicBezTo>
                    <a:pt x="101" y="64"/>
                    <a:pt x="101" y="60"/>
                    <a:pt x="100" y="57"/>
                  </a:cubicBezTo>
                  <a:cubicBezTo>
                    <a:pt x="99" y="54"/>
                    <a:pt x="96" y="51"/>
                    <a:pt x="93" y="50"/>
                  </a:cubicBezTo>
                  <a:cubicBezTo>
                    <a:pt x="86" y="48"/>
                    <a:pt x="81" y="54"/>
                    <a:pt x="77" y="59"/>
                  </a:cubicBezTo>
                  <a:cubicBezTo>
                    <a:pt x="81" y="46"/>
                    <a:pt x="81" y="31"/>
                    <a:pt x="76" y="18"/>
                  </a:cubicBezTo>
                  <a:cubicBezTo>
                    <a:pt x="75" y="13"/>
                    <a:pt x="72" y="9"/>
                    <a:pt x="69" y="5"/>
                  </a:cubicBezTo>
                  <a:cubicBezTo>
                    <a:pt x="65" y="2"/>
                    <a:pt x="60" y="0"/>
                    <a:pt x="56" y="1"/>
                  </a:cubicBezTo>
                  <a:cubicBezTo>
                    <a:pt x="53" y="1"/>
                    <a:pt x="50" y="2"/>
                    <a:pt x="48" y="4"/>
                  </a:cubicBezTo>
                  <a:cubicBezTo>
                    <a:pt x="43" y="8"/>
                    <a:pt x="40" y="15"/>
                    <a:pt x="38" y="22"/>
                  </a:cubicBezTo>
                  <a:cubicBezTo>
                    <a:pt x="35" y="34"/>
                    <a:pt x="35" y="47"/>
                    <a:pt x="36" y="60"/>
                  </a:cubicBezTo>
                  <a:cubicBezTo>
                    <a:pt x="31" y="54"/>
                    <a:pt x="24" y="50"/>
                    <a:pt x="16" y="49"/>
                  </a:cubicBezTo>
                  <a:cubicBezTo>
                    <a:pt x="11" y="48"/>
                    <a:pt x="4" y="48"/>
                    <a:pt x="1" y="53"/>
                  </a:cubicBezTo>
                  <a:cubicBezTo>
                    <a:pt x="0" y="55"/>
                    <a:pt x="0" y="58"/>
                    <a:pt x="0" y="61"/>
                  </a:cubicBezTo>
                  <a:cubicBezTo>
                    <a:pt x="0" y="74"/>
                    <a:pt x="6" y="86"/>
                    <a:pt x="13" y="97"/>
                  </a:cubicBezTo>
                  <a:cubicBezTo>
                    <a:pt x="19" y="107"/>
                    <a:pt x="26" y="116"/>
                    <a:pt x="33" y="126"/>
                  </a:cubicBezTo>
                  <a:cubicBezTo>
                    <a:pt x="28" y="124"/>
                    <a:pt x="21" y="125"/>
                    <a:pt x="16" y="126"/>
                  </a:cubicBezTo>
                  <a:cubicBezTo>
                    <a:pt x="14" y="126"/>
                    <a:pt x="12" y="127"/>
                    <a:pt x="11" y="128"/>
                  </a:cubicBezTo>
                  <a:cubicBezTo>
                    <a:pt x="9" y="131"/>
                    <a:pt x="9" y="134"/>
                    <a:pt x="9" y="137"/>
                  </a:cubicBezTo>
                  <a:cubicBezTo>
                    <a:pt x="11" y="151"/>
                    <a:pt x="18" y="163"/>
                    <a:pt x="28" y="173"/>
                  </a:cubicBezTo>
                  <a:cubicBezTo>
                    <a:pt x="37" y="183"/>
                    <a:pt x="48" y="192"/>
                    <a:pt x="60" y="199"/>
                  </a:cubicBezTo>
                  <a:cubicBezTo>
                    <a:pt x="50" y="196"/>
                    <a:pt x="39" y="197"/>
                    <a:pt x="29" y="198"/>
                  </a:cubicBezTo>
                  <a:cubicBezTo>
                    <a:pt x="24" y="198"/>
                    <a:pt x="19" y="198"/>
                    <a:pt x="16" y="202"/>
                  </a:cubicBezTo>
                  <a:cubicBezTo>
                    <a:pt x="13" y="205"/>
                    <a:pt x="13" y="209"/>
                    <a:pt x="14" y="213"/>
                  </a:cubicBezTo>
                  <a:cubicBezTo>
                    <a:pt x="16" y="217"/>
                    <a:pt x="18" y="220"/>
                    <a:pt x="21" y="223"/>
                  </a:cubicBezTo>
                  <a:cubicBezTo>
                    <a:pt x="37" y="238"/>
                    <a:pt x="57" y="245"/>
                    <a:pt x="77" y="252"/>
                  </a:cubicBezTo>
                  <a:cubicBezTo>
                    <a:pt x="69" y="253"/>
                    <a:pt x="60" y="252"/>
                    <a:pt x="52" y="253"/>
                  </a:cubicBezTo>
                  <a:cubicBezTo>
                    <a:pt x="44" y="254"/>
                    <a:pt x="35" y="259"/>
                    <a:pt x="33" y="267"/>
                  </a:cubicBezTo>
                  <a:cubicBezTo>
                    <a:pt x="32" y="273"/>
                    <a:pt x="34" y="279"/>
                    <a:pt x="38" y="283"/>
                  </a:cubicBezTo>
                  <a:cubicBezTo>
                    <a:pt x="42" y="287"/>
                    <a:pt x="47" y="290"/>
                    <a:pt x="53" y="293"/>
                  </a:cubicBezTo>
                  <a:cubicBezTo>
                    <a:pt x="79" y="305"/>
                    <a:pt x="108" y="310"/>
                    <a:pt x="137" y="306"/>
                  </a:cubicBezTo>
                  <a:cubicBezTo>
                    <a:pt x="145" y="305"/>
                    <a:pt x="156" y="302"/>
                    <a:pt x="165" y="304"/>
                  </a:cubicBezTo>
                  <a:close/>
                </a:path>
              </a:pathLst>
            </a:custGeom>
            <a:solidFill>
              <a:srgbClr val="E18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is1îḓe"/>
            <p:cNvSpPr/>
            <p:nvPr/>
          </p:nvSpPr>
          <p:spPr bwMode="auto">
            <a:xfrm>
              <a:off x="4332288" y="2922588"/>
              <a:ext cx="950913" cy="2144713"/>
            </a:xfrm>
            <a:custGeom>
              <a:avLst/>
              <a:gdLst>
                <a:gd name="T0" fmla="*/ 1 w 124"/>
                <a:gd name="T1" fmla="*/ 35 h 280"/>
                <a:gd name="T2" fmla="*/ 1 w 124"/>
                <a:gd name="T3" fmla="*/ 18 h 280"/>
                <a:gd name="T4" fmla="*/ 2 w 124"/>
                <a:gd name="T5" fmla="*/ 1 h 280"/>
                <a:gd name="T6" fmla="*/ 4 w 124"/>
                <a:gd name="T7" fmla="*/ 1 h 280"/>
                <a:gd name="T8" fmla="*/ 5 w 124"/>
                <a:gd name="T9" fmla="*/ 16 h 280"/>
                <a:gd name="T10" fmla="*/ 6 w 124"/>
                <a:gd name="T11" fmla="*/ 31 h 280"/>
                <a:gd name="T12" fmla="*/ 10 w 124"/>
                <a:gd name="T13" fmla="*/ 60 h 280"/>
                <a:gd name="T14" fmla="*/ 24 w 124"/>
                <a:gd name="T15" fmla="*/ 118 h 280"/>
                <a:gd name="T16" fmla="*/ 78 w 124"/>
                <a:gd name="T17" fmla="*/ 223 h 280"/>
                <a:gd name="T18" fmla="*/ 122 w 124"/>
                <a:gd name="T19" fmla="*/ 273 h 280"/>
                <a:gd name="T20" fmla="*/ 123 w 124"/>
                <a:gd name="T21" fmla="*/ 278 h 280"/>
                <a:gd name="T22" fmla="*/ 118 w 124"/>
                <a:gd name="T23" fmla="*/ 279 h 280"/>
                <a:gd name="T24" fmla="*/ 44 w 124"/>
                <a:gd name="T25" fmla="*/ 182 h 280"/>
                <a:gd name="T26" fmla="*/ 5 w 124"/>
                <a:gd name="T27" fmla="*/ 69 h 280"/>
                <a:gd name="T28" fmla="*/ 1 w 124"/>
                <a:gd name="T29" fmla="*/ 3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280">
                  <a:moveTo>
                    <a:pt x="1" y="35"/>
                  </a:moveTo>
                  <a:cubicBezTo>
                    <a:pt x="1" y="29"/>
                    <a:pt x="1" y="24"/>
                    <a:pt x="1" y="18"/>
                  </a:cubicBezTo>
                  <a:cubicBezTo>
                    <a:pt x="1" y="13"/>
                    <a:pt x="0" y="7"/>
                    <a:pt x="2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5" y="6"/>
                    <a:pt x="5" y="11"/>
                    <a:pt x="5" y="16"/>
                  </a:cubicBezTo>
                  <a:cubicBezTo>
                    <a:pt x="6" y="21"/>
                    <a:pt x="6" y="26"/>
                    <a:pt x="6" y="31"/>
                  </a:cubicBezTo>
                  <a:cubicBezTo>
                    <a:pt x="7" y="41"/>
                    <a:pt x="8" y="51"/>
                    <a:pt x="10" y="60"/>
                  </a:cubicBezTo>
                  <a:cubicBezTo>
                    <a:pt x="13" y="80"/>
                    <a:pt x="18" y="99"/>
                    <a:pt x="24" y="118"/>
                  </a:cubicBezTo>
                  <a:cubicBezTo>
                    <a:pt x="36" y="156"/>
                    <a:pt x="55" y="191"/>
                    <a:pt x="78" y="223"/>
                  </a:cubicBezTo>
                  <a:cubicBezTo>
                    <a:pt x="91" y="241"/>
                    <a:pt x="106" y="258"/>
                    <a:pt x="122" y="273"/>
                  </a:cubicBezTo>
                  <a:cubicBezTo>
                    <a:pt x="124" y="274"/>
                    <a:pt x="124" y="276"/>
                    <a:pt x="123" y="278"/>
                  </a:cubicBezTo>
                  <a:cubicBezTo>
                    <a:pt x="122" y="280"/>
                    <a:pt x="119" y="280"/>
                    <a:pt x="118" y="279"/>
                  </a:cubicBezTo>
                  <a:cubicBezTo>
                    <a:pt x="88" y="251"/>
                    <a:pt x="63" y="218"/>
                    <a:pt x="44" y="182"/>
                  </a:cubicBezTo>
                  <a:cubicBezTo>
                    <a:pt x="25" y="147"/>
                    <a:pt x="12" y="108"/>
                    <a:pt x="5" y="69"/>
                  </a:cubicBezTo>
                  <a:cubicBezTo>
                    <a:pt x="4" y="57"/>
                    <a:pt x="2" y="46"/>
                    <a:pt x="1" y="35"/>
                  </a:cubicBez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î$ḻîḋe"/>
            <p:cNvSpPr/>
            <p:nvPr/>
          </p:nvSpPr>
          <p:spPr bwMode="auto">
            <a:xfrm>
              <a:off x="7015163" y="2601913"/>
              <a:ext cx="1296988" cy="2419350"/>
            </a:xfrm>
            <a:custGeom>
              <a:avLst/>
              <a:gdLst>
                <a:gd name="T0" fmla="*/ 31 w 169"/>
                <a:gd name="T1" fmla="*/ 316 h 316"/>
                <a:gd name="T2" fmla="*/ 3 w 169"/>
                <a:gd name="T3" fmla="*/ 234 h 316"/>
                <a:gd name="T4" fmla="*/ 7 w 169"/>
                <a:gd name="T5" fmla="*/ 221 h 316"/>
                <a:gd name="T6" fmla="*/ 17 w 169"/>
                <a:gd name="T7" fmla="*/ 215 h 316"/>
                <a:gd name="T8" fmla="*/ 28 w 169"/>
                <a:gd name="T9" fmla="*/ 220 h 316"/>
                <a:gd name="T10" fmla="*/ 34 w 169"/>
                <a:gd name="T11" fmla="*/ 231 h 316"/>
                <a:gd name="T12" fmla="*/ 42 w 169"/>
                <a:gd name="T13" fmla="*/ 253 h 316"/>
                <a:gd name="T14" fmla="*/ 32 w 169"/>
                <a:gd name="T15" fmla="*/ 172 h 316"/>
                <a:gd name="T16" fmla="*/ 35 w 169"/>
                <a:gd name="T17" fmla="*/ 163 h 316"/>
                <a:gd name="T18" fmla="*/ 53 w 169"/>
                <a:gd name="T19" fmla="*/ 161 h 316"/>
                <a:gd name="T20" fmla="*/ 64 w 169"/>
                <a:gd name="T21" fmla="*/ 176 h 316"/>
                <a:gd name="T22" fmla="*/ 70 w 169"/>
                <a:gd name="T23" fmla="*/ 197 h 316"/>
                <a:gd name="T24" fmla="*/ 58 w 169"/>
                <a:gd name="T25" fmla="*/ 137 h 316"/>
                <a:gd name="T26" fmla="*/ 61 w 169"/>
                <a:gd name="T27" fmla="*/ 122 h 316"/>
                <a:gd name="T28" fmla="*/ 73 w 169"/>
                <a:gd name="T29" fmla="*/ 114 h 316"/>
                <a:gd name="T30" fmla="*/ 88 w 169"/>
                <a:gd name="T31" fmla="*/ 122 h 316"/>
                <a:gd name="T32" fmla="*/ 62 w 169"/>
                <a:gd name="T33" fmla="*/ 72 h 316"/>
                <a:gd name="T34" fmla="*/ 62 w 169"/>
                <a:gd name="T35" fmla="*/ 62 h 316"/>
                <a:gd name="T36" fmla="*/ 68 w 169"/>
                <a:gd name="T37" fmla="*/ 54 h 316"/>
                <a:gd name="T38" fmla="*/ 85 w 169"/>
                <a:gd name="T39" fmla="*/ 61 h 316"/>
                <a:gd name="T40" fmla="*/ 80 w 169"/>
                <a:gd name="T41" fmla="*/ 20 h 316"/>
                <a:gd name="T42" fmla="*/ 86 w 169"/>
                <a:gd name="T43" fmla="*/ 7 h 316"/>
                <a:gd name="T44" fmla="*/ 98 w 169"/>
                <a:gd name="T45" fmla="*/ 0 h 316"/>
                <a:gd name="T46" fmla="*/ 106 w 169"/>
                <a:gd name="T47" fmla="*/ 2 h 316"/>
                <a:gd name="T48" fmla="*/ 118 w 169"/>
                <a:gd name="T49" fmla="*/ 19 h 316"/>
                <a:gd name="T50" fmla="*/ 125 w 169"/>
                <a:gd name="T51" fmla="*/ 56 h 316"/>
                <a:gd name="T52" fmla="*/ 144 w 169"/>
                <a:gd name="T53" fmla="*/ 42 h 316"/>
                <a:gd name="T54" fmla="*/ 159 w 169"/>
                <a:gd name="T55" fmla="*/ 45 h 316"/>
                <a:gd name="T56" fmla="*/ 161 w 169"/>
                <a:gd name="T57" fmla="*/ 52 h 316"/>
                <a:gd name="T58" fmla="*/ 153 w 169"/>
                <a:gd name="T59" fmla="*/ 89 h 316"/>
                <a:gd name="T60" fmla="*/ 137 w 169"/>
                <a:gd name="T61" fmla="*/ 121 h 316"/>
                <a:gd name="T62" fmla="*/ 155 w 169"/>
                <a:gd name="T63" fmla="*/ 119 h 316"/>
                <a:gd name="T64" fmla="*/ 160 w 169"/>
                <a:gd name="T65" fmla="*/ 120 h 316"/>
                <a:gd name="T66" fmla="*/ 163 w 169"/>
                <a:gd name="T67" fmla="*/ 129 h 316"/>
                <a:gd name="T68" fmla="*/ 149 w 169"/>
                <a:gd name="T69" fmla="*/ 167 h 316"/>
                <a:gd name="T70" fmla="*/ 121 w 169"/>
                <a:gd name="T71" fmla="*/ 198 h 316"/>
                <a:gd name="T72" fmla="*/ 151 w 169"/>
                <a:gd name="T73" fmla="*/ 192 h 316"/>
                <a:gd name="T74" fmla="*/ 165 w 169"/>
                <a:gd name="T75" fmla="*/ 194 h 316"/>
                <a:gd name="T76" fmla="*/ 168 w 169"/>
                <a:gd name="T77" fmla="*/ 205 h 316"/>
                <a:gd name="T78" fmla="*/ 162 w 169"/>
                <a:gd name="T79" fmla="*/ 216 h 316"/>
                <a:gd name="T80" fmla="*/ 111 w 169"/>
                <a:gd name="T81" fmla="*/ 252 h 316"/>
                <a:gd name="T82" fmla="*/ 136 w 169"/>
                <a:gd name="T83" fmla="*/ 250 h 316"/>
                <a:gd name="T84" fmla="*/ 156 w 169"/>
                <a:gd name="T85" fmla="*/ 261 h 316"/>
                <a:gd name="T86" fmla="*/ 153 w 169"/>
                <a:gd name="T87" fmla="*/ 278 h 316"/>
                <a:gd name="T88" fmla="*/ 141 w 169"/>
                <a:gd name="T89" fmla="*/ 289 h 316"/>
                <a:gd name="T90" fmla="*/ 59 w 169"/>
                <a:gd name="T91" fmla="*/ 314 h 316"/>
                <a:gd name="T92" fmla="*/ 31 w 169"/>
                <a:gd name="T93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316">
                  <a:moveTo>
                    <a:pt x="31" y="316"/>
                  </a:moveTo>
                  <a:cubicBezTo>
                    <a:pt x="13" y="293"/>
                    <a:pt x="0" y="263"/>
                    <a:pt x="3" y="234"/>
                  </a:cubicBezTo>
                  <a:cubicBezTo>
                    <a:pt x="4" y="230"/>
                    <a:pt x="4" y="225"/>
                    <a:pt x="7" y="221"/>
                  </a:cubicBezTo>
                  <a:cubicBezTo>
                    <a:pt x="9" y="218"/>
                    <a:pt x="13" y="215"/>
                    <a:pt x="17" y="215"/>
                  </a:cubicBezTo>
                  <a:cubicBezTo>
                    <a:pt x="22" y="215"/>
                    <a:pt x="25" y="217"/>
                    <a:pt x="28" y="220"/>
                  </a:cubicBezTo>
                  <a:cubicBezTo>
                    <a:pt x="31" y="224"/>
                    <a:pt x="32" y="228"/>
                    <a:pt x="34" y="231"/>
                  </a:cubicBezTo>
                  <a:cubicBezTo>
                    <a:pt x="36" y="239"/>
                    <a:pt x="39" y="246"/>
                    <a:pt x="42" y="253"/>
                  </a:cubicBezTo>
                  <a:cubicBezTo>
                    <a:pt x="35" y="226"/>
                    <a:pt x="28" y="199"/>
                    <a:pt x="32" y="172"/>
                  </a:cubicBezTo>
                  <a:cubicBezTo>
                    <a:pt x="32" y="169"/>
                    <a:pt x="33" y="166"/>
                    <a:pt x="35" y="163"/>
                  </a:cubicBezTo>
                  <a:cubicBezTo>
                    <a:pt x="39" y="158"/>
                    <a:pt x="47" y="158"/>
                    <a:pt x="53" y="161"/>
                  </a:cubicBezTo>
                  <a:cubicBezTo>
                    <a:pt x="58" y="164"/>
                    <a:pt x="62" y="170"/>
                    <a:pt x="64" y="176"/>
                  </a:cubicBezTo>
                  <a:cubicBezTo>
                    <a:pt x="67" y="183"/>
                    <a:pt x="69" y="190"/>
                    <a:pt x="70" y="197"/>
                  </a:cubicBezTo>
                  <a:cubicBezTo>
                    <a:pt x="68" y="177"/>
                    <a:pt x="58" y="157"/>
                    <a:pt x="58" y="137"/>
                  </a:cubicBezTo>
                  <a:cubicBezTo>
                    <a:pt x="58" y="132"/>
                    <a:pt x="59" y="127"/>
                    <a:pt x="61" y="122"/>
                  </a:cubicBezTo>
                  <a:cubicBezTo>
                    <a:pt x="64" y="118"/>
                    <a:pt x="68" y="115"/>
                    <a:pt x="73" y="114"/>
                  </a:cubicBezTo>
                  <a:cubicBezTo>
                    <a:pt x="79" y="114"/>
                    <a:pt x="84" y="118"/>
                    <a:pt x="88" y="122"/>
                  </a:cubicBezTo>
                  <a:cubicBezTo>
                    <a:pt x="74" y="109"/>
                    <a:pt x="65" y="91"/>
                    <a:pt x="62" y="72"/>
                  </a:cubicBezTo>
                  <a:cubicBezTo>
                    <a:pt x="61" y="69"/>
                    <a:pt x="61" y="65"/>
                    <a:pt x="62" y="62"/>
                  </a:cubicBezTo>
                  <a:cubicBezTo>
                    <a:pt x="62" y="58"/>
                    <a:pt x="65" y="55"/>
                    <a:pt x="68" y="54"/>
                  </a:cubicBezTo>
                  <a:cubicBezTo>
                    <a:pt x="74" y="51"/>
                    <a:pt x="80" y="56"/>
                    <a:pt x="85" y="61"/>
                  </a:cubicBezTo>
                  <a:cubicBezTo>
                    <a:pt x="79" y="49"/>
                    <a:pt x="77" y="34"/>
                    <a:pt x="80" y="20"/>
                  </a:cubicBezTo>
                  <a:cubicBezTo>
                    <a:pt x="81" y="15"/>
                    <a:pt x="83" y="10"/>
                    <a:pt x="86" y="7"/>
                  </a:cubicBezTo>
                  <a:cubicBezTo>
                    <a:pt x="89" y="3"/>
                    <a:pt x="93" y="0"/>
                    <a:pt x="98" y="0"/>
                  </a:cubicBezTo>
                  <a:cubicBezTo>
                    <a:pt x="101" y="0"/>
                    <a:pt x="103" y="1"/>
                    <a:pt x="106" y="2"/>
                  </a:cubicBezTo>
                  <a:cubicBezTo>
                    <a:pt x="112" y="6"/>
                    <a:pt x="116" y="12"/>
                    <a:pt x="118" y="19"/>
                  </a:cubicBezTo>
                  <a:cubicBezTo>
                    <a:pt x="123" y="31"/>
                    <a:pt x="124" y="43"/>
                    <a:pt x="125" y="56"/>
                  </a:cubicBezTo>
                  <a:cubicBezTo>
                    <a:pt x="130" y="50"/>
                    <a:pt x="136" y="45"/>
                    <a:pt x="144" y="42"/>
                  </a:cubicBezTo>
                  <a:cubicBezTo>
                    <a:pt x="149" y="41"/>
                    <a:pt x="155" y="40"/>
                    <a:pt x="159" y="45"/>
                  </a:cubicBezTo>
                  <a:cubicBezTo>
                    <a:pt x="160" y="47"/>
                    <a:pt x="161" y="49"/>
                    <a:pt x="161" y="52"/>
                  </a:cubicBezTo>
                  <a:cubicBezTo>
                    <a:pt x="163" y="65"/>
                    <a:pt x="158" y="77"/>
                    <a:pt x="153" y="89"/>
                  </a:cubicBezTo>
                  <a:cubicBezTo>
                    <a:pt x="149" y="100"/>
                    <a:pt x="143" y="111"/>
                    <a:pt x="137" y="121"/>
                  </a:cubicBezTo>
                  <a:cubicBezTo>
                    <a:pt x="143" y="119"/>
                    <a:pt x="149" y="118"/>
                    <a:pt x="155" y="119"/>
                  </a:cubicBezTo>
                  <a:cubicBezTo>
                    <a:pt x="156" y="119"/>
                    <a:pt x="158" y="119"/>
                    <a:pt x="160" y="120"/>
                  </a:cubicBezTo>
                  <a:cubicBezTo>
                    <a:pt x="162" y="122"/>
                    <a:pt x="163" y="126"/>
                    <a:pt x="163" y="129"/>
                  </a:cubicBezTo>
                  <a:cubicBezTo>
                    <a:pt x="163" y="143"/>
                    <a:pt x="157" y="156"/>
                    <a:pt x="149" y="167"/>
                  </a:cubicBezTo>
                  <a:cubicBezTo>
                    <a:pt x="141" y="179"/>
                    <a:pt x="131" y="188"/>
                    <a:pt x="121" y="198"/>
                  </a:cubicBezTo>
                  <a:cubicBezTo>
                    <a:pt x="130" y="193"/>
                    <a:pt x="141" y="193"/>
                    <a:pt x="151" y="192"/>
                  </a:cubicBezTo>
                  <a:cubicBezTo>
                    <a:pt x="156" y="191"/>
                    <a:pt x="161" y="191"/>
                    <a:pt x="165" y="194"/>
                  </a:cubicBezTo>
                  <a:cubicBezTo>
                    <a:pt x="168" y="197"/>
                    <a:pt x="169" y="201"/>
                    <a:pt x="168" y="205"/>
                  </a:cubicBezTo>
                  <a:cubicBezTo>
                    <a:pt x="167" y="209"/>
                    <a:pt x="165" y="213"/>
                    <a:pt x="162" y="216"/>
                  </a:cubicBezTo>
                  <a:cubicBezTo>
                    <a:pt x="149" y="232"/>
                    <a:pt x="130" y="242"/>
                    <a:pt x="111" y="252"/>
                  </a:cubicBezTo>
                  <a:cubicBezTo>
                    <a:pt x="119" y="252"/>
                    <a:pt x="127" y="249"/>
                    <a:pt x="136" y="250"/>
                  </a:cubicBezTo>
                  <a:cubicBezTo>
                    <a:pt x="144" y="250"/>
                    <a:pt x="153" y="253"/>
                    <a:pt x="156" y="261"/>
                  </a:cubicBezTo>
                  <a:cubicBezTo>
                    <a:pt x="158" y="266"/>
                    <a:pt x="157" y="273"/>
                    <a:pt x="153" y="278"/>
                  </a:cubicBezTo>
                  <a:cubicBezTo>
                    <a:pt x="150" y="282"/>
                    <a:pt x="145" y="286"/>
                    <a:pt x="141" y="289"/>
                  </a:cubicBezTo>
                  <a:cubicBezTo>
                    <a:pt x="116" y="305"/>
                    <a:pt x="88" y="314"/>
                    <a:pt x="59" y="314"/>
                  </a:cubicBezTo>
                  <a:cubicBezTo>
                    <a:pt x="50" y="314"/>
                    <a:pt x="39" y="313"/>
                    <a:pt x="31" y="316"/>
                  </a:cubicBezTo>
                  <a:close/>
                </a:path>
              </a:pathLst>
            </a:custGeom>
            <a:solidFill>
              <a:srgbClr val="E18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iSḷíḋê"/>
            <p:cNvSpPr/>
            <p:nvPr/>
          </p:nvSpPr>
          <p:spPr bwMode="auto">
            <a:xfrm>
              <a:off x="7145338" y="2916238"/>
              <a:ext cx="682625" cy="2251075"/>
            </a:xfrm>
            <a:custGeom>
              <a:avLst/>
              <a:gdLst>
                <a:gd name="T0" fmla="*/ 88 w 89"/>
                <a:gd name="T1" fmla="*/ 35 h 294"/>
                <a:gd name="T2" fmla="*/ 87 w 89"/>
                <a:gd name="T3" fmla="*/ 18 h 294"/>
                <a:gd name="T4" fmla="*/ 84 w 89"/>
                <a:gd name="T5" fmla="*/ 2 h 294"/>
                <a:gd name="T6" fmla="*/ 81 w 89"/>
                <a:gd name="T7" fmla="*/ 2 h 294"/>
                <a:gd name="T8" fmla="*/ 82 w 89"/>
                <a:gd name="T9" fmla="*/ 17 h 294"/>
                <a:gd name="T10" fmla="*/ 83 w 89"/>
                <a:gd name="T11" fmla="*/ 32 h 294"/>
                <a:gd name="T12" fmla="*/ 83 w 89"/>
                <a:gd name="T13" fmla="*/ 61 h 294"/>
                <a:gd name="T14" fmla="*/ 77 w 89"/>
                <a:gd name="T15" fmla="*/ 120 h 294"/>
                <a:gd name="T16" fmla="*/ 38 w 89"/>
                <a:gd name="T17" fmla="*/ 232 h 294"/>
                <a:gd name="T18" fmla="*/ 1 w 89"/>
                <a:gd name="T19" fmla="*/ 287 h 294"/>
                <a:gd name="T20" fmla="*/ 1 w 89"/>
                <a:gd name="T21" fmla="*/ 292 h 294"/>
                <a:gd name="T22" fmla="*/ 6 w 89"/>
                <a:gd name="T23" fmla="*/ 292 h 294"/>
                <a:gd name="T24" fmla="*/ 66 w 89"/>
                <a:gd name="T25" fmla="*/ 187 h 294"/>
                <a:gd name="T26" fmla="*/ 89 w 89"/>
                <a:gd name="T27" fmla="*/ 69 h 294"/>
                <a:gd name="T28" fmla="*/ 88 w 89"/>
                <a:gd name="T29" fmla="*/ 3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294">
                  <a:moveTo>
                    <a:pt x="88" y="35"/>
                  </a:moveTo>
                  <a:cubicBezTo>
                    <a:pt x="88" y="29"/>
                    <a:pt x="88" y="24"/>
                    <a:pt x="87" y="18"/>
                  </a:cubicBezTo>
                  <a:cubicBezTo>
                    <a:pt x="86" y="13"/>
                    <a:pt x="86" y="7"/>
                    <a:pt x="84" y="2"/>
                  </a:cubicBezTo>
                  <a:cubicBezTo>
                    <a:pt x="83" y="0"/>
                    <a:pt x="81" y="1"/>
                    <a:pt x="81" y="2"/>
                  </a:cubicBezTo>
                  <a:cubicBezTo>
                    <a:pt x="81" y="7"/>
                    <a:pt x="82" y="12"/>
                    <a:pt x="82" y="17"/>
                  </a:cubicBezTo>
                  <a:cubicBezTo>
                    <a:pt x="82" y="22"/>
                    <a:pt x="83" y="27"/>
                    <a:pt x="83" y="32"/>
                  </a:cubicBezTo>
                  <a:cubicBezTo>
                    <a:pt x="84" y="42"/>
                    <a:pt x="84" y="51"/>
                    <a:pt x="83" y="61"/>
                  </a:cubicBezTo>
                  <a:cubicBezTo>
                    <a:pt x="83" y="81"/>
                    <a:pt x="81" y="101"/>
                    <a:pt x="77" y="120"/>
                  </a:cubicBezTo>
                  <a:cubicBezTo>
                    <a:pt x="70" y="159"/>
                    <a:pt x="57" y="197"/>
                    <a:pt x="38" y="232"/>
                  </a:cubicBezTo>
                  <a:cubicBezTo>
                    <a:pt x="28" y="251"/>
                    <a:pt x="15" y="270"/>
                    <a:pt x="1" y="287"/>
                  </a:cubicBezTo>
                  <a:cubicBezTo>
                    <a:pt x="0" y="289"/>
                    <a:pt x="0" y="291"/>
                    <a:pt x="1" y="292"/>
                  </a:cubicBezTo>
                  <a:cubicBezTo>
                    <a:pt x="2" y="294"/>
                    <a:pt x="5" y="294"/>
                    <a:pt x="6" y="292"/>
                  </a:cubicBezTo>
                  <a:cubicBezTo>
                    <a:pt x="32" y="261"/>
                    <a:pt x="52" y="225"/>
                    <a:pt x="66" y="187"/>
                  </a:cubicBezTo>
                  <a:cubicBezTo>
                    <a:pt x="80" y="149"/>
                    <a:pt x="88" y="109"/>
                    <a:pt x="89" y="69"/>
                  </a:cubicBezTo>
                  <a:cubicBezTo>
                    <a:pt x="89" y="58"/>
                    <a:pt x="89" y="46"/>
                    <a:pt x="88" y="35"/>
                  </a:cubicBez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9" name="组合 23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8254822" y="4361674"/>
            <a:ext cx="935314" cy="785235"/>
            <a:chOff x="3295650" y="1210087"/>
            <a:chExt cx="5540376" cy="4651375"/>
          </a:xfrm>
        </p:grpSpPr>
        <p:sp>
          <p:nvSpPr>
            <p:cNvPr id="240" name="isḻiḍè"/>
            <p:cNvSpPr/>
            <p:nvPr/>
          </p:nvSpPr>
          <p:spPr bwMode="auto">
            <a:xfrm>
              <a:off x="3295650" y="1210087"/>
              <a:ext cx="3014663" cy="4651375"/>
            </a:xfrm>
            <a:custGeom>
              <a:avLst/>
              <a:gdLst>
                <a:gd name="T0" fmla="*/ 50 w 246"/>
                <a:gd name="T1" fmla="*/ 0 h 379"/>
                <a:gd name="T2" fmla="*/ 196 w 246"/>
                <a:gd name="T3" fmla="*/ 0 h 379"/>
                <a:gd name="T4" fmla="*/ 246 w 246"/>
                <a:gd name="T5" fmla="*/ 50 h 379"/>
                <a:gd name="T6" fmla="*/ 246 w 246"/>
                <a:gd name="T7" fmla="*/ 329 h 379"/>
                <a:gd name="T8" fmla="*/ 196 w 246"/>
                <a:gd name="T9" fmla="*/ 379 h 379"/>
                <a:gd name="T10" fmla="*/ 50 w 246"/>
                <a:gd name="T11" fmla="*/ 379 h 379"/>
                <a:gd name="T12" fmla="*/ 0 w 246"/>
                <a:gd name="T13" fmla="*/ 329 h 379"/>
                <a:gd name="T14" fmla="*/ 0 w 246"/>
                <a:gd name="T15" fmla="*/ 50 h 379"/>
                <a:gd name="T16" fmla="*/ 50 w 246"/>
                <a:gd name="T17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79">
                  <a:moveTo>
                    <a:pt x="50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223" y="0"/>
                    <a:pt x="246" y="23"/>
                    <a:pt x="246" y="50"/>
                  </a:cubicBezTo>
                  <a:cubicBezTo>
                    <a:pt x="246" y="329"/>
                    <a:pt x="246" y="329"/>
                    <a:pt x="246" y="329"/>
                  </a:cubicBezTo>
                  <a:cubicBezTo>
                    <a:pt x="246" y="357"/>
                    <a:pt x="223" y="379"/>
                    <a:pt x="196" y="379"/>
                  </a:cubicBezTo>
                  <a:cubicBezTo>
                    <a:pt x="50" y="379"/>
                    <a:pt x="50" y="379"/>
                    <a:pt x="50" y="379"/>
                  </a:cubicBezTo>
                  <a:cubicBezTo>
                    <a:pt x="23" y="379"/>
                    <a:pt x="0" y="357"/>
                    <a:pt x="0" y="32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0" y="0"/>
                  </a:cubicBezTo>
                  <a:close/>
                </a:path>
              </a:pathLst>
            </a:custGeom>
            <a:solidFill>
              <a:srgbClr val="FC6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1" name="ïṧ1íḓè"/>
            <p:cNvSpPr/>
            <p:nvPr/>
          </p:nvSpPr>
          <p:spPr bwMode="auto">
            <a:xfrm>
              <a:off x="3479800" y="1702212"/>
              <a:ext cx="2646363" cy="3521075"/>
            </a:xfrm>
            <a:prstGeom prst="rect">
              <a:avLst/>
            </a:prstGeom>
            <a:solidFill>
              <a:srgbClr val="FFF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2" name="ïṥľîḍê"/>
            <p:cNvSpPr/>
            <p:nvPr/>
          </p:nvSpPr>
          <p:spPr bwMode="auto">
            <a:xfrm>
              <a:off x="4313238" y="1383125"/>
              <a:ext cx="979488" cy="85725"/>
            </a:xfrm>
            <a:custGeom>
              <a:avLst/>
              <a:gdLst>
                <a:gd name="T0" fmla="*/ 4 w 80"/>
                <a:gd name="T1" fmla="*/ 7 h 7"/>
                <a:gd name="T2" fmla="*/ 76 w 80"/>
                <a:gd name="T3" fmla="*/ 7 h 7"/>
                <a:gd name="T4" fmla="*/ 80 w 80"/>
                <a:gd name="T5" fmla="*/ 4 h 7"/>
                <a:gd name="T6" fmla="*/ 80 w 80"/>
                <a:gd name="T7" fmla="*/ 4 h 7"/>
                <a:gd name="T8" fmla="*/ 76 w 80"/>
                <a:gd name="T9" fmla="*/ 0 h 7"/>
                <a:gd name="T10" fmla="*/ 4 w 80"/>
                <a:gd name="T11" fmla="*/ 0 h 7"/>
                <a:gd name="T12" fmla="*/ 0 w 80"/>
                <a:gd name="T13" fmla="*/ 4 h 7"/>
                <a:gd name="T14" fmla="*/ 0 w 80"/>
                <a:gd name="T15" fmla="*/ 4 h 7"/>
                <a:gd name="T16" fmla="*/ 4 w 80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7">
                  <a:moveTo>
                    <a:pt x="4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80" y="6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2"/>
                    <a:pt x="78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FFB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3" name="íṧľîďè"/>
            <p:cNvSpPr/>
            <p:nvPr/>
          </p:nvSpPr>
          <p:spPr bwMode="auto">
            <a:xfrm>
              <a:off x="4619625" y="5358225"/>
              <a:ext cx="366713" cy="381000"/>
            </a:xfrm>
            <a:prstGeom prst="ellipse">
              <a:avLst/>
            </a:prstGeom>
            <a:solidFill>
              <a:srgbClr val="FFB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4" name="iś1ïḑé"/>
            <p:cNvSpPr/>
            <p:nvPr/>
          </p:nvSpPr>
          <p:spPr bwMode="auto">
            <a:xfrm>
              <a:off x="3859213" y="2708687"/>
              <a:ext cx="3517900" cy="1606550"/>
            </a:xfrm>
            <a:prstGeom prst="rect">
              <a:avLst/>
            </a:prstGeom>
            <a:solidFill>
              <a:srgbClr val="71B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5" name="î$1iďe"/>
            <p:cNvSpPr/>
            <p:nvPr/>
          </p:nvSpPr>
          <p:spPr bwMode="auto">
            <a:xfrm>
              <a:off x="3957638" y="2818225"/>
              <a:ext cx="3321050" cy="1387475"/>
            </a:xfrm>
            <a:prstGeom prst="rect">
              <a:avLst/>
            </a:prstGeom>
            <a:solidFill>
              <a:srgbClr val="FFE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6" name="işľîďé"/>
            <p:cNvSpPr/>
            <p:nvPr/>
          </p:nvSpPr>
          <p:spPr bwMode="auto">
            <a:xfrm>
              <a:off x="6886575" y="2708687"/>
              <a:ext cx="490538" cy="503238"/>
            </a:xfrm>
            <a:custGeom>
              <a:avLst/>
              <a:gdLst>
                <a:gd name="T0" fmla="*/ 0 w 40"/>
                <a:gd name="T1" fmla="*/ 0 h 41"/>
                <a:gd name="T2" fmla="*/ 40 w 40"/>
                <a:gd name="T3" fmla="*/ 0 h 41"/>
                <a:gd name="T4" fmla="*/ 40 w 40"/>
                <a:gd name="T5" fmla="*/ 41 h 41"/>
                <a:gd name="T6" fmla="*/ 0 w 40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1">
                  <a:moveTo>
                    <a:pt x="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18" y="41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7" name="iṥ1íḋé"/>
            <p:cNvSpPr/>
            <p:nvPr/>
          </p:nvSpPr>
          <p:spPr bwMode="auto">
            <a:xfrm>
              <a:off x="3859213" y="3812000"/>
              <a:ext cx="503238" cy="503238"/>
            </a:xfrm>
            <a:custGeom>
              <a:avLst/>
              <a:gdLst>
                <a:gd name="T0" fmla="*/ 41 w 41"/>
                <a:gd name="T1" fmla="*/ 41 h 41"/>
                <a:gd name="T2" fmla="*/ 0 w 41"/>
                <a:gd name="T3" fmla="*/ 41 h 41"/>
                <a:gd name="T4" fmla="*/ 0 w 41"/>
                <a:gd name="T5" fmla="*/ 0 h 41"/>
                <a:gd name="T6" fmla="*/ 41 w 41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41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41" y="18"/>
                    <a:pt x="41" y="41"/>
                  </a:cubicBezTo>
                  <a:close/>
                </a:path>
              </a:pathLst>
            </a:custGeom>
            <a:solidFill>
              <a:srgbClr val="71B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8" name="íśľiḓé"/>
            <p:cNvSpPr/>
            <p:nvPr/>
          </p:nvSpPr>
          <p:spPr bwMode="auto">
            <a:xfrm>
              <a:off x="5097463" y="2989675"/>
              <a:ext cx="1041400" cy="1044575"/>
            </a:xfrm>
            <a:prstGeom prst="ellipse">
              <a:avLst/>
            </a:pr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9" name="íṩlîďe"/>
            <p:cNvSpPr/>
            <p:nvPr/>
          </p:nvSpPr>
          <p:spPr bwMode="auto">
            <a:xfrm>
              <a:off x="4030663" y="2880137"/>
              <a:ext cx="442429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100" b="1" i="0" u="none" strike="noStrike" cap="none" normalizeH="0" baseline="0" dirty="0">
                  <a:ln>
                    <a:noFill/>
                  </a:ln>
                  <a:solidFill>
                    <a:srgbClr val="71B8B0"/>
                  </a:solidFill>
                  <a:effectLst/>
                </a:rPr>
                <a:t>50</a:t>
              </a:r>
            </a:p>
          </p:txBody>
        </p:sp>
        <p:sp>
          <p:nvSpPr>
            <p:cNvPr id="250" name="ís1îḓé"/>
            <p:cNvSpPr/>
            <p:nvPr/>
          </p:nvSpPr>
          <p:spPr bwMode="auto">
            <a:xfrm>
              <a:off x="6605588" y="3812000"/>
              <a:ext cx="663643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100" b="1" i="0" u="none" strike="noStrike" cap="none" normalizeH="0" baseline="0" dirty="0">
                  <a:ln>
                    <a:noFill/>
                  </a:ln>
                  <a:solidFill>
                    <a:srgbClr val="FFAE00"/>
                  </a:solidFill>
                  <a:effectLst/>
                </a:rPr>
                <a:t>100</a:t>
              </a:r>
            </a:p>
          </p:txBody>
        </p:sp>
        <p:sp>
          <p:nvSpPr>
            <p:cNvPr id="251" name="íšḷiḍè"/>
            <p:cNvSpPr/>
            <p:nvPr/>
          </p:nvSpPr>
          <p:spPr bwMode="auto">
            <a:xfrm>
              <a:off x="5427663" y="3150012"/>
              <a:ext cx="404813" cy="736600"/>
            </a:xfrm>
            <a:custGeom>
              <a:avLst/>
              <a:gdLst>
                <a:gd name="T0" fmla="*/ 28 w 33"/>
                <a:gd name="T1" fmla="*/ 7 h 60"/>
                <a:gd name="T2" fmla="*/ 23 w 33"/>
                <a:gd name="T3" fmla="*/ 16 h 60"/>
                <a:gd name="T4" fmla="*/ 22 w 33"/>
                <a:gd name="T5" fmla="*/ 3 h 60"/>
                <a:gd name="T6" fmla="*/ 30 w 33"/>
                <a:gd name="T7" fmla="*/ 29 h 60"/>
                <a:gd name="T8" fmla="*/ 30 w 33"/>
                <a:gd name="T9" fmla="*/ 48 h 60"/>
                <a:gd name="T10" fmla="*/ 22 w 33"/>
                <a:gd name="T11" fmla="*/ 45 h 60"/>
                <a:gd name="T12" fmla="*/ 25 w 33"/>
                <a:gd name="T13" fmla="*/ 39 h 60"/>
                <a:gd name="T14" fmla="*/ 22 w 33"/>
                <a:gd name="T15" fmla="*/ 34 h 60"/>
                <a:gd name="T16" fmla="*/ 15 w 33"/>
                <a:gd name="T17" fmla="*/ 45 h 60"/>
                <a:gd name="T18" fmla="*/ 12 w 33"/>
                <a:gd name="T19" fmla="*/ 31 h 60"/>
                <a:gd name="T20" fmla="*/ 15 w 33"/>
                <a:gd name="T21" fmla="*/ 22 h 60"/>
                <a:gd name="T22" fmla="*/ 12 w 33"/>
                <a:gd name="T23" fmla="*/ 11 h 60"/>
                <a:gd name="T24" fmla="*/ 15 w 33"/>
                <a:gd name="T25" fmla="*/ 3 h 60"/>
                <a:gd name="T26" fmla="*/ 19 w 33"/>
                <a:gd name="T27" fmla="*/ 0 h 60"/>
                <a:gd name="T28" fmla="*/ 22 w 33"/>
                <a:gd name="T29" fmla="*/ 3 h 60"/>
                <a:gd name="T30" fmla="*/ 19 w 33"/>
                <a:gd name="T31" fmla="*/ 10 h 60"/>
                <a:gd name="T32" fmla="*/ 22 w 33"/>
                <a:gd name="T33" fmla="*/ 24 h 60"/>
                <a:gd name="T34" fmla="*/ 19 w 33"/>
                <a:gd name="T35" fmla="*/ 33 h 60"/>
                <a:gd name="T36" fmla="*/ 22 w 33"/>
                <a:gd name="T37" fmla="*/ 45 h 60"/>
                <a:gd name="T38" fmla="*/ 19 w 33"/>
                <a:gd name="T39" fmla="*/ 53 h 60"/>
                <a:gd name="T40" fmla="*/ 15 w 33"/>
                <a:gd name="T41" fmla="*/ 60 h 60"/>
                <a:gd name="T42" fmla="*/ 12 w 33"/>
                <a:gd name="T43" fmla="*/ 53 h 60"/>
                <a:gd name="T44" fmla="*/ 15 w 33"/>
                <a:gd name="T45" fmla="*/ 45 h 60"/>
                <a:gd name="T46" fmla="*/ 5 w 33"/>
                <a:gd name="T47" fmla="*/ 26 h 60"/>
                <a:gd name="T48" fmla="*/ 5 w 33"/>
                <a:gd name="T49" fmla="*/ 7 h 60"/>
                <a:gd name="T50" fmla="*/ 12 w 33"/>
                <a:gd name="T51" fmla="*/ 11 h 60"/>
                <a:gd name="T52" fmla="*/ 10 w 33"/>
                <a:gd name="T53" fmla="*/ 16 h 60"/>
                <a:gd name="T54" fmla="*/ 12 w 33"/>
                <a:gd name="T55" fmla="*/ 21 h 60"/>
                <a:gd name="T56" fmla="*/ 12 w 33"/>
                <a:gd name="T57" fmla="*/ 53 h 60"/>
                <a:gd name="T58" fmla="*/ 0 w 33"/>
                <a:gd name="T59" fmla="*/ 39 h 60"/>
                <a:gd name="T60" fmla="*/ 11 w 33"/>
                <a:gd name="T61" fmla="*/ 43 h 60"/>
                <a:gd name="T62" fmla="*/ 12 w 33"/>
                <a:gd name="T63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60">
                  <a:moveTo>
                    <a:pt x="22" y="3"/>
                  </a:moveTo>
                  <a:cubicBezTo>
                    <a:pt x="25" y="4"/>
                    <a:pt x="26" y="5"/>
                    <a:pt x="28" y="7"/>
                  </a:cubicBezTo>
                  <a:cubicBezTo>
                    <a:pt x="30" y="9"/>
                    <a:pt x="31" y="11"/>
                    <a:pt x="32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4"/>
                    <a:pt x="23" y="13"/>
                    <a:pt x="22" y="13"/>
                  </a:cubicBezTo>
                  <a:cubicBezTo>
                    <a:pt x="22" y="3"/>
                    <a:pt x="22" y="3"/>
                    <a:pt x="22" y="3"/>
                  </a:cubicBezTo>
                  <a:close/>
                  <a:moveTo>
                    <a:pt x="22" y="24"/>
                  </a:moveTo>
                  <a:cubicBezTo>
                    <a:pt x="26" y="26"/>
                    <a:pt x="29" y="27"/>
                    <a:pt x="30" y="29"/>
                  </a:cubicBezTo>
                  <a:cubicBezTo>
                    <a:pt x="32" y="31"/>
                    <a:pt x="33" y="34"/>
                    <a:pt x="33" y="38"/>
                  </a:cubicBezTo>
                  <a:cubicBezTo>
                    <a:pt x="33" y="42"/>
                    <a:pt x="32" y="45"/>
                    <a:pt x="30" y="48"/>
                  </a:cubicBezTo>
                  <a:cubicBezTo>
                    <a:pt x="28" y="50"/>
                    <a:pt x="25" y="52"/>
                    <a:pt x="22" y="53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4"/>
                    <a:pt x="23" y="44"/>
                    <a:pt x="24" y="44"/>
                  </a:cubicBezTo>
                  <a:cubicBezTo>
                    <a:pt x="25" y="42"/>
                    <a:pt x="25" y="41"/>
                    <a:pt x="25" y="39"/>
                  </a:cubicBezTo>
                  <a:cubicBezTo>
                    <a:pt x="25" y="38"/>
                    <a:pt x="25" y="36"/>
                    <a:pt x="24" y="35"/>
                  </a:cubicBezTo>
                  <a:cubicBezTo>
                    <a:pt x="23" y="35"/>
                    <a:pt x="23" y="34"/>
                    <a:pt x="22" y="34"/>
                  </a:cubicBezTo>
                  <a:lnTo>
                    <a:pt x="22" y="24"/>
                  </a:lnTo>
                  <a:close/>
                  <a:moveTo>
                    <a:pt x="15" y="45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14" y="31"/>
                    <a:pt x="13" y="31"/>
                    <a:pt x="12" y="3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4" y="21"/>
                    <a:pt x="15" y="2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3" y="11"/>
                    <a:pt x="12" y="1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4" y="3"/>
                    <a:pt x="1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1" y="11"/>
                    <a:pt x="19" y="10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4"/>
                    <a:pt x="21" y="24"/>
                    <a:pt x="22" y="2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4"/>
                    <a:pt x="21" y="33"/>
                    <a:pt x="19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1" y="45"/>
                    <a:pt x="22" y="45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0" y="53"/>
                    <a:pt x="19" y="5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53"/>
                    <a:pt x="13" y="53"/>
                    <a:pt x="12" y="5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5"/>
                    <a:pt x="14" y="45"/>
                    <a:pt x="15" y="45"/>
                  </a:cubicBezTo>
                  <a:close/>
                  <a:moveTo>
                    <a:pt x="12" y="31"/>
                  </a:moveTo>
                  <a:cubicBezTo>
                    <a:pt x="9" y="29"/>
                    <a:pt x="7" y="28"/>
                    <a:pt x="5" y="26"/>
                  </a:cubicBezTo>
                  <a:cubicBezTo>
                    <a:pt x="3" y="23"/>
                    <a:pt x="2" y="20"/>
                    <a:pt x="2" y="16"/>
                  </a:cubicBezTo>
                  <a:cubicBezTo>
                    <a:pt x="2" y="13"/>
                    <a:pt x="3" y="10"/>
                    <a:pt x="5" y="7"/>
                  </a:cubicBezTo>
                  <a:cubicBezTo>
                    <a:pt x="7" y="5"/>
                    <a:pt x="10" y="4"/>
                    <a:pt x="12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4"/>
                    <a:pt x="10" y="15"/>
                    <a:pt x="10" y="16"/>
                  </a:cubicBezTo>
                  <a:cubicBezTo>
                    <a:pt x="10" y="17"/>
                    <a:pt x="11" y="18"/>
                    <a:pt x="11" y="19"/>
                  </a:cubicBezTo>
                  <a:cubicBezTo>
                    <a:pt x="12" y="20"/>
                    <a:pt x="12" y="20"/>
                    <a:pt x="12" y="21"/>
                  </a:cubicBezTo>
                  <a:cubicBezTo>
                    <a:pt x="12" y="31"/>
                    <a:pt x="12" y="31"/>
                    <a:pt x="12" y="31"/>
                  </a:cubicBezTo>
                  <a:close/>
                  <a:moveTo>
                    <a:pt x="12" y="53"/>
                  </a:moveTo>
                  <a:cubicBezTo>
                    <a:pt x="9" y="52"/>
                    <a:pt x="7" y="51"/>
                    <a:pt x="5" y="49"/>
                  </a:cubicBezTo>
                  <a:cubicBezTo>
                    <a:pt x="3" y="47"/>
                    <a:pt x="1" y="43"/>
                    <a:pt x="0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40"/>
                    <a:pt x="10" y="41"/>
                    <a:pt x="11" y="43"/>
                  </a:cubicBezTo>
                  <a:cubicBezTo>
                    <a:pt x="12" y="43"/>
                    <a:pt x="12" y="44"/>
                    <a:pt x="12" y="44"/>
                  </a:cubicBezTo>
                  <a:lnTo>
                    <a:pt x="12" y="53"/>
                  </a:lnTo>
                  <a:close/>
                </a:path>
              </a:pathLst>
            </a:custGeom>
            <a:solidFill>
              <a:srgbClr val="FFE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52" name="íŝḷïḍè"/>
            <p:cNvSpPr/>
            <p:nvPr/>
          </p:nvSpPr>
          <p:spPr bwMode="auto">
            <a:xfrm>
              <a:off x="4349750" y="2708687"/>
              <a:ext cx="3517900" cy="1606550"/>
            </a:xfrm>
            <a:prstGeom prst="rect">
              <a:avLst/>
            </a:pr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53" name="iṧḻîḑè"/>
            <p:cNvSpPr/>
            <p:nvPr/>
          </p:nvSpPr>
          <p:spPr bwMode="auto">
            <a:xfrm>
              <a:off x="4448175" y="2818225"/>
              <a:ext cx="3321050" cy="1387475"/>
            </a:xfrm>
            <a:prstGeom prst="rect">
              <a:avLst/>
            </a:prstGeom>
            <a:solidFill>
              <a:srgbClr val="FFE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54" name="iśľíḓè"/>
            <p:cNvSpPr/>
            <p:nvPr/>
          </p:nvSpPr>
          <p:spPr bwMode="auto">
            <a:xfrm>
              <a:off x="7364413" y="2708687"/>
              <a:ext cx="503238" cy="503238"/>
            </a:xfrm>
            <a:custGeom>
              <a:avLst/>
              <a:gdLst>
                <a:gd name="T0" fmla="*/ 0 w 41"/>
                <a:gd name="T1" fmla="*/ 0 h 41"/>
                <a:gd name="T2" fmla="*/ 41 w 41"/>
                <a:gd name="T3" fmla="*/ 0 h 41"/>
                <a:gd name="T4" fmla="*/ 41 w 41"/>
                <a:gd name="T5" fmla="*/ 41 h 41"/>
                <a:gd name="T6" fmla="*/ 0 w 41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18" y="41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55" name="iṥ1íḋê"/>
            <p:cNvSpPr/>
            <p:nvPr/>
          </p:nvSpPr>
          <p:spPr bwMode="auto">
            <a:xfrm>
              <a:off x="4349750" y="3812000"/>
              <a:ext cx="490538" cy="503238"/>
            </a:xfrm>
            <a:custGeom>
              <a:avLst/>
              <a:gdLst>
                <a:gd name="T0" fmla="*/ 40 w 40"/>
                <a:gd name="T1" fmla="*/ 41 h 41"/>
                <a:gd name="T2" fmla="*/ 0 w 40"/>
                <a:gd name="T3" fmla="*/ 41 h 41"/>
                <a:gd name="T4" fmla="*/ 0 w 40"/>
                <a:gd name="T5" fmla="*/ 0 h 41"/>
                <a:gd name="T6" fmla="*/ 40 w 40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1">
                  <a:moveTo>
                    <a:pt x="4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40" y="18"/>
                    <a:pt x="40" y="41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56" name="íṥḷîdè"/>
            <p:cNvSpPr/>
            <p:nvPr/>
          </p:nvSpPr>
          <p:spPr bwMode="auto">
            <a:xfrm>
              <a:off x="5588000" y="2989675"/>
              <a:ext cx="1041400" cy="1044575"/>
            </a:xfrm>
            <a:prstGeom prst="ellipse">
              <a:avLst/>
            </a:pr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57" name="ïsḻïḓe"/>
            <p:cNvSpPr/>
            <p:nvPr/>
          </p:nvSpPr>
          <p:spPr bwMode="auto">
            <a:xfrm>
              <a:off x="4521200" y="2880137"/>
              <a:ext cx="663643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100" b="1" i="0" u="none" strike="noStrike" cap="none" normalizeH="0" baseline="0" dirty="0">
                  <a:ln>
                    <a:noFill/>
                  </a:ln>
                  <a:solidFill>
                    <a:srgbClr val="FFAE00"/>
                  </a:solidFill>
                  <a:effectLst/>
                </a:rPr>
                <a:t>100</a:t>
              </a:r>
            </a:p>
          </p:txBody>
        </p:sp>
        <p:sp>
          <p:nvSpPr>
            <p:cNvPr id="258" name="ïṡ1ïḍe"/>
            <p:cNvSpPr/>
            <p:nvPr/>
          </p:nvSpPr>
          <p:spPr bwMode="auto">
            <a:xfrm>
              <a:off x="7083425" y="3812000"/>
              <a:ext cx="663643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100" b="1" i="0" u="none" strike="noStrike" cap="none" normalizeH="0" baseline="0" dirty="0">
                  <a:ln>
                    <a:noFill/>
                  </a:ln>
                  <a:solidFill>
                    <a:srgbClr val="FFAE00"/>
                  </a:solidFill>
                  <a:effectLst/>
                </a:rPr>
                <a:t>100</a:t>
              </a:r>
            </a:p>
          </p:txBody>
        </p:sp>
        <p:sp>
          <p:nvSpPr>
            <p:cNvPr id="259" name="iṧļïḑè"/>
            <p:cNvSpPr/>
            <p:nvPr/>
          </p:nvSpPr>
          <p:spPr bwMode="auto">
            <a:xfrm>
              <a:off x="5918200" y="3150012"/>
              <a:ext cx="404813" cy="736600"/>
            </a:xfrm>
            <a:custGeom>
              <a:avLst/>
              <a:gdLst>
                <a:gd name="T0" fmla="*/ 28 w 33"/>
                <a:gd name="T1" fmla="*/ 7 h 60"/>
                <a:gd name="T2" fmla="*/ 23 w 33"/>
                <a:gd name="T3" fmla="*/ 16 h 60"/>
                <a:gd name="T4" fmla="*/ 22 w 33"/>
                <a:gd name="T5" fmla="*/ 3 h 60"/>
                <a:gd name="T6" fmla="*/ 30 w 33"/>
                <a:gd name="T7" fmla="*/ 29 h 60"/>
                <a:gd name="T8" fmla="*/ 29 w 33"/>
                <a:gd name="T9" fmla="*/ 48 h 60"/>
                <a:gd name="T10" fmla="*/ 22 w 33"/>
                <a:gd name="T11" fmla="*/ 45 h 60"/>
                <a:gd name="T12" fmla="*/ 25 w 33"/>
                <a:gd name="T13" fmla="*/ 39 h 60"/>
                <a:gd name="T14" fmla="*/ 22 w 33"/>
                <a:gd name="T15" fmla="*/ 34 h 60"/>
                <a:gd name="T16" fmla="*/ 14 w 33"/>
                <a:gd name="T17" fmla="*/ 45 h 60"/>
                <a:gd name="T18" fmla="*/ 12 w 33"/>
                <a:gd name="T19" fmla="*/ 31 h 60"/>
                <a:gd name="T20" fmla="*/ 14 w 33"/>
                <a:gd name="T21" fmla="*/ 22 h 60"/>
                <a:gd name="T22" fmla="*/ 12 w 33"/>
                <a:gd name="T23" fmla="*/ 11 h 60"/>
                <a:gd name="T24" fmla="*/ 14 w 33"/>
                <a:gd name="T25" fmla="*/ 3 h 60"/>
                <a:gd name="T26" fmla="*/ 19 w 33"/>
                <a:gd name="T27" fmla="*/ 0 h 60"/>
                <a:gd name="T28" fmla="*/ 22 w 33"/>
                <a:gd name="T29" fmla="*/ 3 h 60"/>
                <a:gd name="T30" fmla="*/ 19 w 33"/>
                <a:gd name="T31" fmla="*/ 10 h 60"/>
                <a:gd name="T32" fmla="*/ 22 w 33"/>
                <a:gd name="T33" fmla="*/ 24 h 60"/>
                <a:gd name="T34" fmla="*/ 19 w 33"/>
                <a:gd name="T35" fmla="*/ 33 h 60"/>
                <a:gd name="T36" fmla="*/ 22 w 33"/>
                <a:gd name="T37" fmla="*/ 45 h 60"/>
                <a:gd name="T38" fmla="*/ 19 w 33"/>
                <a:gd name="T39" fmla="*/ 53 h 60"/>
                <a:gd name="T40" fmla="*/ 14 w 33"/>
                <a:gd name="T41" fmla="*/ 60 h 60"/>
                <a:gd name="T42" fmla="*/ 12 w 33"/>
                <a:gd name="T43" fmla="*/ 53 h 60"/>
                <a:gd name="T44" fmla="*/ 14 w 33"/>
                <a:gd name="T45" fmla="*/ 45 h 60"/>
                <a:gd name="T46" fmla="*/ 5 w 33"/>
                <a:gd name="T47" fmla="*/ 26 h 60"/>
                <a:gd name="T48" fmla="*/ 5 w 33"/>
                <a:gd name="T49" fmla="*/ 7 h 60"/>
                <a:gd name="T50" fmla="*/ 12 w 33"/>
                <a:gd name="T51" fmla="*/ 11 h 60"/>
                <a:gd name="T52" fmla="*/ 10 w 33"/>
                <a:gd name="T53" fmla="*/ 16 h 60"/>
                <a:gd name="T54" fmla="*/ 12 w 33"/>
                <a:gd name="T55" fmla="*/ 21 h 60"/>
                <a:gd name="T56" fmla="*/ 12 w 33"/>
                <a:gd name="T57" fmla="*/ 53 h 60"/>
                <a:gd name="T58" fmla="*/ 0 w 33"/>
                <a:gd name="T59" fmla="*/ 39 h 60"/>
                <a:gd name="T60" fmla="*/ 11 w 33"/>
                <a:gd name="T61" fmla="*/ 43 h 60"/>
                <a:gd name="T62" fmla="*/ 12 w 33"/>
                <a:gd name="T63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60">
                  <a:moveTo>
                    <a:pt x="22" y="3"/>
                  </a:moveTo>
                  <a:cubicBezTo>
                    <a:pt x="24" y="4"/>
                    <a:pt x="26" y="5"/>
                    <a:pt x="28" y="7"/>
                  </a:cubicBezTo>
                  <a:cubicBezTo>
                    <a:pt x="30" y="9"/>
                    <a:pt x="31" y="11"/>
                    <a:pt x="32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4"/>
                    <a:pt x="22" y="13"/>
                    <a:pt x="22" y="13"/>
                  </a:cubicBezTo>
                  <a:cubicBezTo>
                    <a:pt x="22" y="3"/>
                    <a:pt x="22" y="3"/>
                    <a:pt x="22" y="3"/>
                  </a:cubicBezTo>
                  <a:close/>
                  <a:moveTo>
                    <a:pt x="22" y="24"/>
                  </a:moveTo>
                  <a:cubicBezTo>
                    <a:pt x="26" y="26"/>
                    <a:pt x="28" y="27"/>
                    <a:pt x="30" y="29"/>
                  </a:cubicBezTo>
                  <a:cubicBezTo>
                    <a:pt x="32" y="31"/>
                    <a:pt x="33" y="34"/>
                    <a:pt x="33" y="38"/>
                  </a:cubicBezTo>
                  <a:cubicBezTo>
                    <a:pt x="33" y="42"/>
                    <a:pt x="32" y="45"/>
                    <a:pt x="29" y="48"/>
                  </a:cubicBezTo>
                  <a:cubicBezTo>
                    <a:pt x="27" y="50"/>
                    <a:pt x="25" y="52"/>
                    <a:pt x="22" y="53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4"/>
                    <a:pt x="23" y="44"/>
                    <a:pt x="23" y="44"/>
                  </a:cubicBezTo>
                  <a:cubicBezTo>
                    <a:pt x="24" y="42"/>
                    <a:pt x="25" y="41"/>
                    <a:pt x="25" y="39"/>
                  </a:cubicBezTo>
                  <a:cubicBezTo>
                    <a:pt x="25" y="38"/>
                    <a:pt x="24" y="36"/>
                    <a:pt x="23" y="35"/>
                  </a:cubicBezTo>
                  <a:cubicBezTo>
                    <a:pt x="23" y="35"/>
                    <a:pt x="23" y="34"/>
                    <a:pt x="22" y="34"/>
                  </a:cubicBezTo>
                  <a:lnTo>
                    <a:pt x="22" y="24"/>
                  </a:lnTo>
                  <a:close/>
                  <a:moveTo>
                    <a:pt x="14" y="45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3" y="31"/>
                    <a:pt x="12" y="3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1"/>
                    <a:pt x="12" y="1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20" y="11"/>
                    <a:pt x="19" y="10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4"/>
                    <a:pt x="21" y="24"/>
                    <a:pt x="22" y="2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4"/>
                    <a:pt x="20" y="33"/>
                    <a:pt x="19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1" y="45"/>
                    <a:pt x="22" y="45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0" y="53"/>
                    <a:pt x="19" y="5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3" y="53"/>
                    <a:pt x="13" y="53"/>
                    <a:pt x="12" y="5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5"/>
                    <a:pt x="13" y="45"/>
                    <a:pt x="14" y="45"/>
                  </a:cubicBezTo>
                  <a:close/>
                  <a:moveTo>
                    <a:pt x="12" y="31"/>
                  </a:moveTo>
                  <a:cubicBezTo>
                    <a:pt x="9" y="29"/>
                    <a:pt x="6" y="28"/>
                    <a:pt x="5" y="26"/>
                  </a:cubicBezTo>
                  <a:cubicBezTo>
                    <a:pt x="2" y="23"/>
                    <a:pt x="1" y="20"/>
                    <a:pt x="1" y="16"/>
                  </a:cubicBezTo>
                  <a:cubicBezTo>
                    <a:pt x="1" y="13"/>
                    <a:pt x="3" y="10"/>
                    <a:pt x="5" y="7"/>
                  </a:cubicBezTo>
                  <a:cubicBezTo>
                    <a:pt x="7" y="5"/>
                    <a:pt x="9" y="4"/>
                    <a:pt x="12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2"/>
                    <a:pt x="11" y="12"/>
                  </a:cubicBezTo>
                  <a:cubicBezTo>
                    <a:pt x="10" y="14"/>
                    <a:pt x="10" y="15"/>
                    <a:pt x="10" y="16"/>
                  </a:cubicBezTo>
                  <a:cubicBezTo>
                    <a:pt x="10" y="17"/>
                    <a:pt x="10" y="18"/>
                    <a:pt x="11" y="19"/>
                  </a:cubicBezTo>
                  <a:cubicBezTo>
                    <a:pt x="11" y="20"/>
                    <a:pt x="12" y="20"/>
                    <a:pt x="12" y="21"/>
                  </a:cubicBezTo>
                  <a:cubicBezTo>
                    <a:pt x="12" y="31"/>
                    <a:pt x="12" y="31"/>
                    <a:pt x="12" y="31"/>
                  </a:cubicBezTo>
                  <a:close/>
                  <a:moveTo>
                    <a:pt x="12" y="53"/>
                  </a:moveTo>
                  <a:cubicBezTo>
                    <a:pt x="9" y="52"/>
                    <a:pt x="7" y="51"/>
                    <a:pt x="5" y="49"/>
                  </a:cubicBezTo>
                  <a:cubicBezTo>
                    <a:pt x="2" y="47"/>
                    <a:pt x="1" y="43"/>
                    <a:pt x="0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10" y="41"/>
                    <a:pt x="11" y="43"/>
                  </a:cubicBezTo>
                  <a:cubicBezTo>
                    <a:pt x="11" y="43"/>
                    <a:pt x="12" y="44"/>
                    <a:pt x="12" y="44"/>
                  </a:cubicBezTo>
                  <a:lnTo>
                    <a:pt x="12" y="53"/>
                  </a:lnTo>
                  <a:close/>
                </a:path>
              </a:pathLst>
            </a:custGeom>
            <a:solidFill>
              <a:srgbClr val="FFE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0" name="iS1ídê"/>
            <p:cNvSpPr/>
            <p:nvPr/>
          </p:nvSpPr>
          <p:spPr bwMode="auto">
            <a:xfrm>
              <a:off x="4840288" y="2708687"/>
              <a:ext cx="3505200" cy="1606550"/>
            </a:xfrm>
            <a:prstGeom prst="rect">
              <a:avLst/>
            </a:prstGeom>
            <a:solidFill>
              <a:srgbClr val="71B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1" name="ísľïḍê"/>
            <p:cNvSpPr/>
            <p:nvPr/>
          </p:nvSpPr>
          <p:spPr bwMode="auto">
            <a:xfrm>
              <a:off x="4926013" y="2818225"/>
              <a:ext cx="3333750" cy="1387475"/>
            </a:xfrm>
            <a:prstGeom prst="rect">
              <a:avLst/>
            </a:prstGeom>
            <a:solidFill>
              <a:srgbClr val="FFE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2" name="îṣḷîḓè"/>
            <p:cNvSpPr/>
            <p:nvPr/>
          </p:nvSpPr>
          <p:spPr bwMode="auto">
            <a:xfrm>
              <a:off x="7854950" y="2708687"/>
              <a:ext cx="490538" cy="503238"/>
            </a:xfrm>
            <a:custGeom>
              <a:avLst/>
              <a:gdLst>
                <a:gd name="T0" fmla="*/ 0 w 40"/>
                <a:gd name="T1" fmla="*/ 0 h 41"/>
                <a:gd name="T2" fmla="*/ 40 w 40"/>
                <a:gd name="T3" fmla="*/ 0 h 41"/>
                <a:gd name="T4" fmla="*/ 40 w 40"/>
                <a:gd name="T5" fmla="*/ 41 h 41"/>
                <a:gd name="T6" fmla="*/ 0 w 40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1">
                  <a:moveTo>
                    <a:pt x="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18" y="41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3" name="ísļíḍè"/>
            <p:cNvSpPr/>
            <p:nvPr/>
          </p:nvSpPr>
          <p:spPr bwMode="auto">
            <a:xfrm>
              <a:off x="4840288" y="3812000"/>
              <a:ext cx="490538" cy="503238"/>
            </a:xfrm>
            <a:custGeom>
              <a:avLst/>
              <a:gdLst>
                <a:gd name="T0" fmla="*/ 40 w 40"/>
                <a:gd name="T1" fmla="*/ 41 h 41"/>
                <a:gd name="T2" fmla="*/ 0 w 40"/>
                <a:gd name="T3" fmla="*/ 41 h 41"/>
                <a:gd name="T4" fmla="*/ 0 w 40"/>
                <a:gd name="T5" fmla="*/ 0 h 41"/>
                <a:gd name="T6" fmla="*/ 40 w 40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1">
                  <a:moveTo>
                    <a:pt x="4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40" y="18"/>
                    <a:pt x="40" y="41"/>
                  </a:cubicBezTo>
                  <a:close/>
                </a:path>
              </a:pathLst>
            </a:custGeom>
            <a:solidFill>
              <a:srgbClr val="71B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4" name="íś1ïdé"/>
            <p:cNvSpPr/>
            <p:nvPr/>
          </p:nvSpPr>
          <p:spPr bwMode="auto">
            <a:xfrm>
              <a:off x="6078538" y="2989675"/>
              <a:ext cx="1028700" cy="1044575"/>
            </a:xfrm>
            <a:prstGeom prst="ellipse">
              <a:avLst/>
            </a:pr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5" name="iṣ1íḍe"/>
            <p:cNvSpPr/>
            <p:nvPr/>
          </p:nvSpPr>
          <p:spPr bwMode="auto">
            <a:xfrm>
              <a:off x="4999038" y="2880137"/>
              <a:ext cx="442429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100" b="1" i="0" u="none" strike="noStrike" cap="none" normalizeH="0" baseline="0" dirty="0">
                  <a:ln>
                    <a:noFill/>
                  </a:ln>
                  <a:solidFill>
                    <a:srgbClr val="71B8B0"/>
                  </a:solidFill>
                  <a:effectLst/>
                </a:rPr>
                <a:t>50</a:t>
              </a:r>
            </a:p>
          </p:txBody>
        </p:sp>
        <p:sp>
          <p:nvSpPr>
            <p:cNvPr id="266" name="íṥ1ïḑé"/>
            <p:cNvSpPr/>
            <p:nvPr/>
          </p:nvSpPr>
          <p:spPr bwMode="auto">
            <a:xfrm>
              <a:off x="7573963" y="3812000"/>
              <a:ext cx="663643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100" b="1" i="0" u="none" strike="noStrike" cap="none" normalizeH="0" baseline="0" dirty="0">
                  <a:ln>
                    <a:noFill/>
                  </a:ln>
                  <a:solidFill>
                    <a:srgbClr val="FFAE00"/>
                  </a:solidFill>
                  <a:effectLst/>
                </a:rPr>
                <a:t>100</a:t>
              </a:r>
            </a:p>
          </p:txBody>
        </p:sp>
        <p:sp>
          <p:nvSpPr>
            <p:cNvPr id="267" name="îšḻidê"/>
            <p:cNvSpPr/>
            <p:nvPr/>
          </p:nvSpPr>
          <p:spPr bwMode="auto">
            <a:xfrm>
              <a:off x="6408738" y="3150012"/>
              <a:ext cx="404813" cy="736600"/>
            </a:xfrm>
            <a:custGeom>
              <a:avLst/>
              <a:gdLst>
                <a:gd name="T0" fmla="*/ 27 w 33"/>
                <a:gd name="T1" fmla="*/ 7 h 60"/>
                <a:gd name="T2" fmla="*/ 23 w 33"/>
                <a:gd name="T3" fmla="*/ 16 h 60"/>
                <a:gd name="T4" fmla="*/ 22 w 33"/>
                <a:gd name="T5" fmla="*/ 3 h 60"/>
                <a:gd name="T6" fmla="*/ 30 w 33"/>
                <a:gd name="T7" fmla="*/ 29 h 60"/>
                <a:gd name="T8" fmla="*/ 29 w 33"/>
                <a:gd name="T9" fmla="*/ 48 h 60"/>
                <a:gd name="T10" fmla="*/ 22 w 33"/>
                <a:gd name="T11" fmla="*/ 45 h 60"/>
                <a:gd name="T12" fmla="*/ 24 w 33"/>
                <a:gd name="T13" fmla="*/ 39 h 60"/>
                <a:gd name="T14" fmla="*/ 22 w 33"/>
                <a:gd name="T15" fmla="*/ 34 h 60"/>
                <a:gd name="T16" fmla="*/ 14 w 33"/>
                <a:gd name="T17" fmla="*/ 45 h 60"/>
                <a:gd name="T18" fmla="*/ 12 w 33"/>
                <a:gd name="T19" fmla="*/ 31 h 60"/>
                <a:gd name="T20" fmla="*/ 14 w 33"/>
                <a:gd name="T21" fmla="*/ 22 h 60"/>
                <a:gd name="T22" fmla="*/ 12 w 33"/>
                <a:gd name="T23" fmla="*/ 11 h 60"/>
                <a:gd name="T24" fmla="*/ 14 w 33"/>
                <a:gd name="T25" fmla="*/ 3 h 60"/>
                <a:gd name="T26" fmla="*/ 19 w 33"/>
                <a:gd name="T27" fmla="*/ 0 h 60"/>
                <a:gd name="T28" fmla="*/ 22 w 33"/>
                <a:gd name="T29" fmla="*/ 3 h 60"/>
                <a:gd name="T30" fmla="*/ 19 w 33"/>
                <a:gd name="T31" fmla="*/ 10 h 60"/>
                <a:gd name="T32" fmla="*/ 22 w 33"/>
                <a:gd name="T33" fmla="*/ 24 h 60"/>
                <a:gd name="T34" fmla="*/ 19 w 33"/>
                <a:gd name="T35" fmla="*/ 33 h 60"/>
                <a:gd name="T36" fmla="*/ 22 w 33"/>
                <a:gd name="T37" fmla="*/ 45 h 60"/>
                <a:gd name="T38" fmla="*/ 19 w 33"/>
                <a:gd name="T39" fmla="*/ 53 h 60"/>
                <a:gd name="T40" fmla="*/ 14 w 33"/>
                <a:gd name="T41" fmla="*/ 60 h 60"/>
                <a:gd name="T42" fmla="*/ 12 w 33"/>
                <a:gd name="T43" fmla="*/ 53 h 60"/>
                <a:gd name="T44" fmla="*/ 14 w 33"/>
                <a:gd name="T45" fmla="*/ 45 h 60"/>
                <a:gd name="T46" fmla="*/ 4 w 33"/>
                <a:gd name="T47" fmla="*/ 26 h 60"/>
                <a:gd name="T48" fmla="*/ 5 w 33"/>
                <a:gd name="T49" fmla="*/ 7 h 60"/>
                <a:gd name="T50" fmla="*/ 12 w 33"/>
                <a:gd name="T51" fmla="*/ 11 h 60"/>
                <a:gd name="T52" fmla="*/ 10 w 33"/>
                <a:gd name="T53" fmla="*/ 16 h 60"/>
                <a:gd name="T54" fmla="*/ 12 w 33"/>
                <a:gd name="T55" fmla="*/ 21 h 60"/>
                <a:gd name="T56" fmla="*/ 12 w 33"/>
                <a:gd name="T57" fmla="*/ 53 h 60"/>
                <a:gd name="T58" fmla="*/ 0 w 33"/>
                <a:gd name="T59" fmla="*/ 39 h 60"/>
                <a:gd name="T60" fmla="*/ 11 w 33"/>
                <a:gd name="T61" fmla="*/ 43 h 60"/>
                <a:gd name="T62" fmla="*/ 12 w 33"/>
                <a:gd name="T63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60">
                  <a:moveTo>
                    <a:pt x="22" y="3"/>
                  </a:moveTo>
                  <a:cubicBezTo>
                    <a:pt x="24" y="4"/>
                    <a:pt x="26" y="5"/>
                    <a:pt x="27" y="7"/>
                  </a:cubicBezTo>
                  <a:cubicBezTo>
                    <a:pt x="29" y="9"/>
                    <a:pt x="31" y="11"/>
                    <a:pt x="31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4"/>
                    <a:pt x="22" y="13"/>
                    <a:pt x="22" y="13"/>
                  </a:cubicBezTo>
                  <a:cubicBezTo>
                    <a:pt x="22" y="3"/>
                    <a:pt x="22" y="3"/>
                    <a:pt x="22" y="3"/>
                  </a:cubicBezTo>
                  <a:close/>
                  <a:moveTo>
                    <a:pt x="22" y="24"/>
                  </a:moveTo>
                  <a:cubicBezTo>
                    <a:pt x="25" y="26"/>
                    <a:pt x="28" y="27"/>
                    <a:pt x="30" y="29"/>
                  </a:cubicBezTo>
                  <a:cubicBezTo>
                    <a:pt x="32" y="31"/>
                    <a:pt x="33" y="34"/>
                    <a:pt x="33" y="38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7" y="50"/>
                    <a:pt x="25" y="52"/>
                    <a:pt x="22" y="53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4"/>
                    <a:pt x="22" y="44"/>
                    <a:pt x="23" y="44"/>
                  </a:cubicBezTo>
                  <a:cubicBezTo>
                    <a:pt x="24" y="42"/>
                    <a:pt x="24" y="41"/>
                    <a:pt x="24" y="39"/>
                  </a:cubicBezTo>
                  <a:cubicBezTo>
                    <a:pt x="24" y="38"/>
                    <a:pt x="24" y="36"/>
                    <a:pt x="23" y="35"/>
                  </a:cubicBezTo>
                  <a:cubicBezTo>
                    <a:pt x="23" y="35"/>
                    <a:pt x="22" y="34"/>
                    <a:pt x="22" y="34"/>
                  </a:cubicBezTo>
                  <a:lnTo>
                    <a:pt x="22" y="24"/>
                  </a:lnTo>
                  <a:close/>
                  <a:moveTo>
                    <a:pt x="14" y="45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2" y="31"/>
                    <a:pt x="12" y="3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3" y="21"/>
                    <a:pt x="14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20" y="11"/>
                    <a:pt x="19" y="10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4"/>
                    <a:pt x="21" y="24"/>
                    <a:pt x="22" y="2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4"/>
                    <a:pt x="20" y="33"/>
                    <a:pt x="19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1" y="45"/>
                    <a:pt x="22" y="45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0" y="53"/>
                    <a:pt x="19" y="5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3" y="53"/>
                    <a:pt x="12" y="53"/>
                    <a:pt x="12" y="5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5"/>
                    <a:pt x="13" y="45"/>
                    <a:pt x="14" y="45"/>
                  </a:cubicBezTo>
                  <a:close/>
                  <a:moveTo>
                    <a:pt x="12" y="31"/>
                  </a:moveTo>
                  <a:cubicBezTo>
                    <a:pt x="8" y="29"/>
                    <a:pt x="6" y="28"/>
                    <a:pt x="4" y="26"/>
                  </a:cubicBezTo>
                  <a:cubicBezTo>
                    <a:pt x="2" y="23"/>
                    <a:pt x="1" y="20"/>
                    <a:pt x="1" y="16"/>
                  </a:cubicBezTo>
                  <a:cubicBezTo>
                    <a:pt x="1" y="13"/>
                    <a:pt x="2" y="10"/>
                    <a:pt x="5" y="7"/>
                  </a:cubicBezTo>
                  <a:cubicBezTo>
                    <a:pt x="6" y="5"/>
                    <a:pt x="9" y="4"/>
                    <a:pt x="12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4"/>
                    <a:pt x="10" y="15"/>
                    <a:pt x="10" y="16"/>
                  </a:cubicBezTo>
                  <a:cubicBezTo>
                    <a:pt x="10" y="17"/>
                    <a:pt x="10" y="18"/>
                    <a:pt x="11" y="19"/>
                  </a:cubicBezTo>
                  <a:cubicBezTo>
                    <a:pt x="11" y="20"/>
                    <a:pt x="11" y="20"/>
                    <a:pt x="12" y="21"/>
                  </a:cubicBezTo>
                  <a:cubicBezTo>
                    <a:pt x="12" y="31"/>
                    <a:pt x="12" y="31"/>
                    <a:pt x="12" y="31"/>
                  </a:cubicBezTo>
                  <a:close/>
                  <a:moveTo>
                    <a:pt x="12" y="53"/>
                  </a:moveTo>
                  <a:cubicBezTo>
                    <a:pt x="9" y="52"/>
                    <a:pt x="6" y="51"/>
                    <a:pt x="4" y="49"/>
                  </a:cubicBezTo>
                  <a:cubicBezTo>
                    <a:pt x="2" y="47"/>
                    <a:pt x="0" y="43"/>
                    <a:pt x="0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10" y="41"/>
                    <a:pt x="11" y="43"/>
                  </a:cubicBezTo>
                  <a:cubicBezTo>
                    <a:pt x="11" y="43"/>
                    <a:pt x="11" y="44"/>
                    <a:pt x="12" y="44"/>
                  </a:cubicBezTo>
                  <a:lnTo>
                    <a:pt x="12" y="53"/>
                  </a:lnTo>
                  <a:close/>
                </a:path>
              </a:pathLst>
            </a:custGeom>
            <a:solidFill>
              <a:srgbClr val="FFE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8" name="íṣ1iḍè"/>
            <p:cNvSpPr/>
            <p:nvPr/>
          </p:nvSpPr>
          <p:spPr bwMode="auto">
            <a:xfrm>
              <a:off x="5318125" y="2708687"/>
              <a:ext cx="3517900" cy="1606550"/>
            </a:xfrm>
            <a:prstGeom prst="rect">
              <a:avLst/>
            </a:pr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9" name="ïšļïďê"/>
            <p:cNvSpPr/>
            <p:nvPr/>
          </p:nvSpPr>
          <p:spPr bwMode="auto">
            <a:xfrm>
              <a:off x="5416550" y="2818225"/>
              <a:ext cx="3321050" cy="1387475"/>
            </a:xfrm>
            <a:prstGeom prst="rect">
              <a:avLst/>
            </a:prstGeom>
            <a:solidFill>
              <a:srgbClr val="FFE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70" name="ïṩḻïḓê"/>
            <p:cNvSpPr/>
            <p:nvPr/>
          </p:nvSpPr>
          <p:spPr bwMode="auto">
            <a:xfrm>
              <a:off x="8345488" y="2708687"/>
              <a:ext cx="490538" cy="503238"/>
            </a:xfrm>
            <a:custGeom>
              <a:avLst/>
              <a:gdLst>
                <a:gd name="T0" fmla="*/ 0 w 40"/>
                <a:gd name="T1" fmla="*/ 0 h 41"/>
                <a:gd name="T2" fmla="*/ 40 w 40"/>
                <a:gd name="T3" fmla="*/ 0 h 41"/>
                <a:gd name="T4" fmla="*/ 40 w 40"/>
                <a:gd name="T5" fmla="*/ 41 h 41"/>
                <a:gd name="T6" fmla="*/ 0 w 40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1">
                  <a:moveTo>
                    <a:pt x="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18" y="41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71" name="ïś1îḋe"/>
            <p:cNvSpPr/>
            <p:nvPr/>
          </p:nvSpPr>
          <p:spPr bwMode="auto">
            <a:xfrm>
              <a:off x="5318125" y="3812000"/>
              <a:ext cx="501650" cy="503238"/>
            </a:xfrm>
            <a:custGeom>
              <a:avLst/>
              <a:gdLst>
                <a:gd name="T0" fmla="*/ 41 w 41"/>
                <a:gd name="T1" fmla="*/ 41 h 41"/>
                <a:gd name="T2" fmla="*/ 0 w 41"/>
                <a:gd name="T3" fmla="*/ 41 h 41"/>
                <a:gd name="T4" fmla="*/ 0 w 41"/>
                <a:gd name="T5" fmla="*/ 0 h 41"/>
                <a:gd name="T6" fmla="*/ 41 w 41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41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41" y="18"/>
                    <a:pt x="41" y="41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72" name="íṩļïḓé"/>
            <p:cNvSpPr/>
            <p:nvPr/>
          </p:nvSpPr>
          <p:spPr bwMode="auto">
            <a:xfrm>
              <a:off x="6556375" y="2989675"/>
              <a:ext cx="1041400" cy="1044575"/>
            </a:xfrm>
            <a:prstGeom prst="ellipse">
              <a:avLst/>
            </a:pr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73" name="íślíḑé"/>
            <p:cNvSpPr/>
            <p:nvPr/>
          </p:nvSpPr>
          <p:spPr bwMode="auto">
            <a:xfrm>
              <a:off x="5489575" y="2880137"/>
              <a:ext cx="663643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100" b="1" i="0" u="none" strike="noStrike" cap="none" normalizeH="0" baseline="0" dirty="0">
                  <a:ln>
                    <a:noFill/>
                  </a:ln>
                  <a:solidFill>
                    <a:srgbClr val="FFAE00"/>
                  </a:solidFill>
                  <a:effectLst/>
                </a:rPr>
                <a:t>100</a:t>
              </a:r>
            </a:p>
          </p:txBody>
        </p:sp>
        <p:sp>
          <p:nvSpPr>
            <p:cNvPr id="274" name="íS1îḍé"/>
            <p:cNvSpPr/>
            <p:nvPr/>
          </p:nvSpPr>
          <p:spPr bwMode="auto">
            <a:xfrm>
              <a:off x="8062913" y="3812000"/>
              <a:ext cx="663643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100" b="1" i="0" u="none" strike="noStrike" cap="none" normalizeH="0" baseline="0" dirty="0">
                  <a:ln>
                    <a:noFill/>
                  </a:ln>
                  <a:solidFill>
                    <a:srgbClr val="FFAE00"/>
                  </a:solidFill>
                  <a:effectLst/>
                </a:rPr>
                <a:t>100</a:t>
              </a:r>
            </a:p>
          </p:txBody>
        </p:sp>
        <p:sp>
          <p:nvSpPr>
            <p:cNvPr id="275" name="íṥļiḋe"/>
            <p:cNvSpPr/>
            <p:nvPr/>
          </p:nvSpPr>
          <p:spPr bwMode="auto">
            <a:xfrm>
              <a:off x="6886575" y="3150012"/>
              <a:ext cx="404813" cy="736600"/>
            </a:xfrm>
            <a:custGeom>
              <a:avLst/>
              <a:gdLst>
                <a:gd name="T0" fmla="*/ 28 w 33"/>
                <a:gd name="T1" fmla="*/ 7 h 60"/>
                <a:gd name="T2" fmla="*/ 23 w 33"/>
                <a:gd name="T3" fmla="*/ 16 h 60"/>
                <a:gd name="T4" fmla="*/ 22 w 33"/>
                <a:gd name="T5" fmla="*/ 3 h 60"/>
                <a:gd name="T6" fmla="*/ 30 w 33"/>
                <a:gd name="T7" fmla="*/ 29 h 60"/>
                <a:gd name="T8" fmla="*/ 30 w 33"/>
                <a:gd name="T9" fmla="*/ 48 h 60"/>
                <a:gd name="T10" fmla="*/ 22 w 33"/>
                <a:gd name="T11" fmla="*/ 45 h 60"/>
                <a:gd name="T12" fmla="*/ 25 w 33"/>
                <a:gd name="T13" fmla="*/ 39 h 60"/>
                <a:gd name="T14" fmla="*/ 22 w 33"/>
                <a:gd name="T15" fmla="*/ 34 h 60"/>
                <a:gd name="T16" fmla="*/ 14 w 33"/>
                <a:gd name="T17" fmla="*/ 45 h 60"/>
                <a:gd name="T18" fmla="*/ 12 w 33"/>
                <a:gd name="T19" fmla="*/ 31 h 60"/>
                <a:gd name="T20" fmla="*/ 14 w 33"/>
                <a:gd name="T21" fmla="*/ 22 h 60"/>
                <a:gd name="T22" fmla="*/ 12 w 33"/>
                <a:gd name="T23" fmla="*/ 11 h 60"/>
                <a:gd name="T24" fmla="*/ 14 w 33"/>
                <a:gd name="T25" fmla="*/ 3 h 60"/>
                <a:gd name="T26" fmla="*/ 19 w 33"/>
                <a:gd name="T27" fmla="*/ 0 h 60"/>
                <a:gd name="T28" fmla="*/ 22 w 33"/>
                <a:gd name="T29" fmla="*/ 3 h 60"/>
                <a:gd name="T30" fmla="*/ 19 w 33"/>
                <a:gd name="T31" fmla="*/ 10 h 60"/>
                <a:gd name="T32" fmla="*/ 22 w 33"/>
                <a:gd name="T33" fmla="*/ 24 h 60"/>
                <a:gd name="T34" fmla="*/ 19 w 33"/>
                <a:gd name="T35" fmla="*/ 33 h 60"/>
                <a:gd name="T36" fmla="*/ 22 w 33"/>
                <a:gd name="T37" fmla="*/ 45 h 60"/>
                <a:gd name="T38" fmla="*/ 19 w 33"/>
                <a:gd name="T39" fmla="*/ 53 h 60"/>
                <a:gd name="T40" fmla="*/ 14 w 33"/>
                <a:gd name="T41" fmla="*/ 60 h 60"/>
                <a:gd name="T42" fmla="*/ 12 w 33"/>
                <a:gd name="T43" fmla="*/ 53 h 60"/>
                <a:gd name="T44" fmla="*/ 14 w 33"/>
                <a:gd name="T45" fmla="*/ 45 h 60"/>
                <a:gd name="T46" fmla="*/ 5 w 33"/>
                <a:gd name="T47" fmla="*/ 26 h 60"/>
                <a:gd name="T48" fmla="*/ 5 w 33"/>
                <a:gd name="T49" fmla="*/ 7 h 60"/>
                <a:gd name="T50" fmla="*/ 12 w 33"/>
                <a:gd name="T51" fmla="*/ 11 h 60"/>
                <a:gd name="T52" fmla="*/ 10 w 33"/>
                <a:gd name="T53" fmla="*/ 16 h 60"/>
                <a:gd name="T54" fmla="*/ 12 w 33"/>
                <a:gd name="T55" fmla="*/ 21 h 60"/>
                <a:gd name="T56" fmla="*/ 12 w 33"/>
                <a:gd name="T57" fmla="*/ 53 h 60"/>
                <a:gd name="T58" fmla="*/ 0 w 33"/>
                <a:gd name="T59" fmla="*/ 39 h 60"/>
                <a:gd name="T60" fmla="*/ 11 w 33"/>
                <a:gd name="T61" fmla="*/ 43 h 60"/>
                <a:gd name="T62" fmla="*/ 12 w 33"/>
                <a:gd name="T63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60">
                  <a:moveTo>
                    <a:pt x="22" y="3"/>
                  </a:moveTo>
                  <a:cubicBezTo>
                    <a:pt x="24" y="4"/>
                    <a:pt x="26" y="5"/>
                    <a:pt x="28" y="7"/>
                  </a:cubicBezTo>
                  <a:cubicBezTo>
                    <a:pt x="30" y="9"/>
                    <a:pt x="31" y="11"/>
                    <a:pt x="32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4"/>
                    <a:pt x="23" y="13"/>
                    <a:pt x="22" y="13"/>
                  </a:cubicBezTo>
                  <a:cubicBezTo>
                    <a:pt x="22" y="3"/>
                    <a:pt x="22" y="3"/>
                    <a:pt x="22" y="3"/>
                  </a:cubicBezTo>
                  <a:close/>
                  <a:moveTo>
                    <a:pt x="22" y="24"/>
                  </a:moveTo>
                  <a:cubicBezTo>
                    <a:pt x="26" y="26"/>
                    <a:pt x="29" y="27"/>
                    <a:pt x="30" y="29"/>
                  </a:cubicBezTo>
                  <a:cubicBezTo>
                    <a:pt x="32" y="31"/>
                    <a:pt x="33" y="34"/>
                    <a:pt x="33" y="38"/>
                  </a:cubicBezTo>
                  <a:cubicBezTo>
                    <a:pt x="33" y="42"/>
                    <a:pt x="32" y="45"/>
                    <a:pt x="30" y="48"/>
                  </a:cubicBezTo>
                  <a:cubicBezTo>
                    <a:pt x="28" y="50"/>
                    <a:pt x="25" y="52"/>
                    <a:pt x="22" y="53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4" y="42"/>
                    <a:pt x="25" y="41"/>
                    <a:pt x="25" y="39"/>
                  </a:cubicBezTo>
                  <a:cubicBezTo>
                    <a:pt x="25" y="38"/>
                    <a:pt x="25" y="36"/>
                    <a:pt x="24" y="35"/>
                  </a:cubicBezTo>
                  <a:cubicBezTo>
                    <a:pt x="23" y="35"/>
                    <a:pt x="23" y="34"/>
                    <a:pt x="22" y="34"/>
                  </a:cubicBezTo>
                  <a:lnTo>
                    <a:pt x="22" y="24"/>
                  </a:lnTo>
                  <a:close/>
                  <a:moveTo>
                    <a:pt x="14" y="45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3" y="31"/>
                    <a:pt x="12" y="3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4" y="21"/>
                    <a:pt x="14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3" y="11"/>
                    <a:pt x="12" y="1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4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21" y="11"/>
                    <a:pt x="19" y="10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4"/>
                    <a:pt x="21" y="24"/>
                    <a:pt x="22" y="2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4"/>
                    <a:pt x="20" y="33"/>
                    <a:pt x="19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1" y="45"/>
                    <a:pt x="22" y="45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0" y="53"/>
                    <a:pt x="19" y="5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3"/>
                    <a:pt x="13" y="53"/>
                    <a:pt x="12" y="5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12" y="31"/>
                  </a:moveTo>
                  <a:cubicBezTo>
                    <a:pt x="9" y="29"/>
                    <a:pt x="7" y="28"/>
                    <a:pt x="5" y="26"/>
                  </a:cubicBezTo>
                  <a:cubicBezTo>
                    <a:pt x="3" y="23"/>
                    <a:pt x="2" y="20"/>
                    <a:pt x="2" y="16"/>
                  </a:cubicBezTo>
                  <a:cubicBezTo>
                    <a:pt x="2" y="13"/>
                    <a:pt x="3" y="10"/>
                    <a:pt x="5" y="7"/>
                  </a:cubicBezTo>
                  <a:cubicBezTo>
                    <a:pt x="7" y="5"/>
                    <a:pt x="9" y="4"/>
                    <a:pt x="12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4"/>
                    <a:pt x="10" y="15"/>
                    <a:pt x="10" y="16"/>
                  </a:cubicBezTo>
                  <a:cubicBezTo>
                    <a:pt x="10" y="17"/>
                    <a:pt x="11" y="18"/>
                    <a:pt x="11" y="19"/>
                  </a:cubicBezTo>
                  <a:cubicBezTo>
                    <a:pt x="12" y="20"/>
                    <a:pt x="12" y="20"/>
                    <a:pt x="12" y="21"/>
                  </a:cubicBezTo>
                  <a:cubicBezTo>
                    <a:pt x="12" y="31"/>
                    <a:pt x="12" y="31"/>
                    <a:pt x="12" y="31"/>
                  </a:cubicBezTo>
                  <a:close/>
                  <a:moveTo>
                    <a:pt x="12" y="53"/>
                  </a:moveTo>
                  <a:cubicBezTo>
                    <a:pt x="9" y="52"/>
                    <a:pt x="7" y="51"/>
                    <a:pt x="5" y="49"/>
                  </a:cubicBezTo>
                  <a:cubicBezTo>
                    <a:pt x="3" y="47"/>
                    <a:pt x="1" y="43"/>
                    <a:pt x="0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40"/>
                    <a:pt x="10" y="41"/>
                    <a:pt x="11" y="43"/>
                  </a:cubicBezTo>
                  <a:cubicBezTo>
                    <a:pt x="12" y="43"/>
                    <a:pt x="12" y="44"/>
                    <a:pt x="12" y="44"/>
                  </a:cubicBezTo>
                  <a:lnTo>
                    <a:pt x="12" y="53"/>
                  </a:lnTo>
                  <a:close/>
                </a:path>
              </a:pathLst>
            </a:custGeom>
            <a:solidFill>
              <a:srgbClr val="FFE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181" name="组合 18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6254444" y="4418930"/>
            <a:ext cx="717928" cy="620725"/>
            <a:chOff x="3498850" y="1219217"/>
            <a:chExt cx="5194300" cy="4491021"/>
          </a:xfrm>
        </p:grpSpPr>
        <p:sp>
          <p:nvSpPr>
            <p:cNvPr id="182" name="î$ľíďê"/>
            <p:cNvSpPr/>
            <p:nvPr/>
          </p:nvSpPr>
          <p:spPr bwMode="auto">
            <a:xfrm>
              <a:off x="7760982" y="2959880"/>
              <a:ext cx="457778" cy="335950"/>
            </a:xfrm>
            <a:custGeom>
              <a:avLst/>
              <a:gdLst>
                <a:gd name="T0" fmla="*/ 18 w 30"/>
                <a:gd name="T1" fmla="*/ 0 h 22"/>
                <a:gd name="T2" fmla="*/ 27 w 30"/>
                <a:gd name="T3" fmla="*/ 12 h 22"/>
                <a:gd name="T4" fmla="*/ 10 w 30"/>
                <a:gd name="T5" fmla="*/ 15 h 22"/>
                <a:gd name="T6" fmla="*/ 18 w 30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2">
                  <a:moveTo>
                    <a:pt x="18" y="0"/>
                  </a:moveTo>
                  <a:cubicBezTo>
                    <a:pt x="18" y="0"/>
                    <a:pt x="30" y="5"/>
                    <a:pt x="27" y="12"/>
                  </a:cubicBezTo>
                  <a:cubicBezTo>
                    <a:pt x="24" y="18"/>
                    <a:pt x="21" y="22"/>
                    <a:pt x="10" y="15"/>
                  </a:cubicBezTo>
                  <a:cubicBezTo>
                    <a:pt x="0" y="7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DAB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3" name="išļiďe"/>
            <p:cNvSpPr/>
            <p:nvPr/>
          </p:nvSpPr>
          <p:spPr bwMode="auto">
            <a:xfrm>
              <a:off x="6967254" y="2395041"/>
              <a:ext cx="1098297" cy="718047"/>
            </a:xfrm>
            <a:custGeom>
              <a:avLst/>
              <a:gdLst>
                <a:gd name="T0" fmla="*/ 72 w 72"/>
                <a:gd name="T1" fmla="*/ 38 h 47"/>
                <a:gd name="T2" fmla="*/ 62 w 72"/>
                <a:gd name="T3" fmla="*/ 34 h 47"/>
                <a:gd name="T4" fmla="*/ 37 w 72"/>
                <a:gd name="T5" fmla="*/ 14 h 47"/>
                <a:gd name="T6" fmla="*/ 10 w 72"/>
                <a:gd name="T7" fmla="*/ 0 h 47"/>
                <a:gd name="T8" fmla="*/ 0 w 72"/>
                <a:gd name="T9" fmla="*/ 13 h 47"/>
                <a:gd name="T10" fmla="*/ 31 w 72"/>
                <a:gd name="T11" fmla="*/ 28 h 47"/>
                <a:gd name="T12" fmla="*/ 59 w 72"/>
                <a:gd name="T13" fmla="*/ 47 h 47"/>
                <a:gd name="T14" fmla="*/ 72 w 72"/>
                <a:gd name="T1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47">
                  <a:moveTo>
                    <a:pt x="72" y="38"/>
                  </a:moveTo>
                  <a:cubicBezTo>
                    <a:pt x="72" y="38"/>
                    <a:pt x="64" y="35"/>
                    <a:pt x="62" y="34"/>
                  </a:cubicBezTo>
                  <a:cubicBezTo>
                    <a:pt x="55" y="30"/>
                    <a:pt x="42" y="17"/>
                    <a:pt x="37" y="14"/>
                  </a:cubicBezTo>
                  <a:cubicBezTo>
                    <a:pt x="20" y="4"/>
                    <a:pt x="10" y="0"/>
                    <a:pt x="1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1" y="21"/>
                    <a:pt x="31" y="28"/>
                  </a:cubicBezTo>
                  <a:cubicBezTo>
                    <a:pt x="40" y="31"/>
                    <a:pt x="59" y="47"/>
                    <a:pt x="59" y="47"/>
                  </a:cubicBezTo>
                  <a:lnTo>
                    <a:pt x="72" y="38"/>
                  </a:lnTo>
                  <a:close/>
                </a:path>
              </a:pathLst>
            </a:custGeom>
            <a:solidFill>
              <a:srgbClr val="DAB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4" name="išľiḋé"/>
            <p:cNvSpPr/>
            <p:nvPr/>
          </p:nvSpPr>
          <p:spPr bwMode="auto">
            <a:xfrm>
              <a:off x="5102918" y="2395041"/>
              <a:ext cx="946935" cy="1207204"/>
            </a:xfrm>
            <a:custGeom>
              <a:avLst/>
              <a:gdLst>
                <a:gd name="T0" fmla="*/ 14 w 62"/>
                <a:gd name="T1" fmla="*/ 56 h 79"/>
                <a:gd name="T2" fmla="*/ 14 w 62"/>
                <a:gd name="T3" fmla="*/ 56 h 79"/>
                <a:gd name="T4" fmla="*/ 35 w 62"/>
                <a:gd name="T5" fmla="*/ 28 h 79"/>
                <a:gd name="T6" fmla="*/ 62 w 62"/>
                <a:gd name="T7" fmla="*/ 14 h 79"/>
                <a:gd name="T8" fmla="*/ 48 w 62"/>
                <a:gd name="T9" fmla="*/ 0 h 79"/>
                <a:gd name="T10" fmla="*/ 26 w 62"/>
                <a:gd name="T11" fmla="*/ 13 h 79"/>
                <a:gd name="T12" fmla="*/ 2 w 62"/>
                <a:gd name="T13" fmla="*/ 51 h 79"/>
                <a:gd name="T14" fmla="*/ 1 w 62"/>
                <a:gd name="T15" fmla="*/ 66 h 79"/>
                <a:gd name="T16" fmla="*/ 1 w 62"/>
                <a:gd name="T17" fmla="*/ 66 h 79"/>
                <a:gd name="T18" fmla="*/ 1 w 62"/>
                <a:gd name="T19" fmla="*/ 67 h 79"/>
                <a:gd name="T20" fmla="*/ 1 w 62"/>
                <a:gd name="T21" fmla="*/ 68 h 79"/>
                <a:gd name="T22" fmla="*/ 1 w 62"/>
                <a:gd name="T23" fmla="*/ 68 h 79"/>
                <a:gd name="T24" fmla="*/ 11 w 62"/>
                <a:gd name="T25" fmla="*/ 78 h 79"/>
                <a:gd name="T26" fmla="*/ 18 w 62"/>
                <a:gd name="T27" fmla="*/ 61 h 79"/>
                <a:gd name="T28" fmla="*/ 14 w 62"/>
                <a:gd name="T29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79">
                  <a:moveTo>
                    <a:pt x="14" y="56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25" y="32"/>
                    <a:pt x="35" y="28"/>
                  </a:cubicBezTo>
                  <a:cubicBezTo>
                    <a:pt x="58" y="20"/>
                    <a:pt x="62" y="14"/>
                    <a:pt x="62" y="1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5" y="1"/>
                    <a:pt x="26" y="13"/>
                  </a:cubicBezTo>
                  <a:cubicBezTo>
                    <a:pt x="12" y="23"/>
                    <a:pt x="4" y="37"/>
                    <a:pt x="2" y="51"/>
                  </a:cubicBezTo>
                  <a:cubicBezTo>
                    <a:pt x="2" y="53"/>
                    <a:pt x="0" y="63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2" y="71"/>
                    <a:pt x="4" y="79"/>
                    <a:pt x="11" y="78"/>
                  </a:cubicBezTo>
                  <a:cubicBezTo>
                    <a:pt x="19" y="76"/>
                    <a:pt x="23" y="74"/>
                    <a:pt x="18" y="61"/>
                  </a:cubicBezTo>
                  <a:cubicBezTo>
                    <a:pt x="17" y="58"/>
                    <a:pt x="16" y="56"/>
                    <a:pt x="14" y="56"/>
                  </a:cubicBezTo>
                  <a:close/>
                </a:path>
              </a:pathLst>
            </a:custGeom>
            <a:solidFill>
              <a:srgbClr val="E8D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5" name="iṣľïḑe"/>
            <p:cNvSpPr/>
            <p:nvPr/>
          </p:nvSpPr>
          <p:spPr bwMode="auto">
            <a:xfrm>
              <a:off x="6049853" y="1966798"/>
              <a:ext cx="703279" cy="535305"/>
            </a:xfrm>
            <a:custGeom>
              <a:avLst/>
              <a:gdLst>
                <a:gd name="T0" fmla="*/ 46 w 46"/>
                <a:gd name="T1" fmla="*/ 15 h 35"/>
                <a:gd name="T2" fmla="*/ 31 w 46"/>
                <a:gd name="T3" fmla="*/ 5 h 35"/>
                <a:gd name="T4" fmla="*/ 23 w 46"/>
                <a:gd name="T5" fmla="*/ 3 h 35"/>
                <a:gd name="T6" fmla="*/ 23 w 46"/>
                <a:gd name="T7" fmla="*/ 3 h 35"/>
                <a:gd name="T8" fmla="*/ 15 w 46"/>
                <a:gd name="T9" fmla="*/ 5 h 35"/>
                <a:gd name="T10" fmla="*/ 0 w 46"/>
                <a:gd name="T11" fmla="*/ 15 h 35"/>
                <a:gd name="T12" fmla="*/ 23 w 46"/>
                <a:gd name="T13" fmla="*/ 35 h 35"/>
                <a:gd name="T14" fmla="*/ 23 w 46"/>
                <a:gd name="T15" fmla="*/ 35 h 35"/>
                <a:gd name="T16" fmla="*/ 23 w 46"/>
                <a:gd name="T17" fmla="*/ 35 h 35"/>
                <a:gd name="T18" fmla="*/ 23 w 46"/>
                <a:gd name="T19" fmla="*/ 35 h 35"/>
                <a:gd name="T20" fmla="*/ 23 w 46"/>
                <a:gd name="T21" fmla="*/ 35 h 35"/>
                <a:gd name="T22" fmla="*/ 46 w 46"/>
                <a:gd name="T23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35">
                  <a:moveTo>
                    <a:pt x="46" y="15"/>
                  </a:moveTo>
                  <a:cubicBezTo>
                    <a:pt x="46" y="15"/>
                    <a:pt x="32" y="9"/>
                    <a:pt x="31" y="5"/>
                  </a:cubicBezTo>
                  <a:cubicBezTo>
                    <a:pt x="30" y="0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16" y="0"/>
                    <a:pt x="15" y="5"/>
                  </a:cubicBezTo>
                  <a:cubicBezTo>
                    <a:pt x="14" y="9"/>
                    <a:pt x="0" y="15"/>
                    <a:pt x="0" y="15"/>
                  </a:cubicBezTo>
                  <a:cubicBezTo>
                    <a:pt x="3" y="19"/>
                    <a:pt x="22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5" y="35"/>
                    <a:pt x="43" y="19"/>
                    <a:pt x="46" y="15"/>
                  </a:cubicBezTo>
                  <a:close/>
                </a:path>
              </a:pathLst>
            </a:custGeom>
            <a:solidFill>
              <a:srgbClr val="DAB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6" name="išlíḑè"/>
            <p:cNvSpPr/>
            <p:nvPr/>
          </p:nvSpPr>
          <p:spPr bwMode="auto">
            <a:xfrm>
              <a:off x="5485014" y="2180919"/>
              <a:ext cx="1633602" cy="778960"/>
            </a:xfrm>
            <a:custGeom>
              <a:avLst/>
              <a:gdLst>
                <a:gd name="T0" fmla="*/ 90 w 107"/>
                <a:gd name="T1" fmla="*/ 29 h 51"/>
                <a:gd name="T2" fmla="*/ 90 w 107"/>
                <a:gd name="T3" fmla="*/ 27 h 51"/>
                <a:gd name="T4" fmla="*/ 101 w 107"/>
                <a:gd name="T5" fmla="*/ 12 h 51"/>
                <a:gd name="T6" fmla="*/ 83 w 107"/>
                <a:gd name="T7" fmla="*/ 0 h 51"/>
                <a:gd name="T8" fmla="*/ 60 w 107"/>
                <a:gd name="T9" fmla="*/ 12 h 51"/>
                <a:gd name="T10" fmla="*/ 37 w 107"/>
                <a:gd name="T11" fmla="*/ 0 h 51"/>
                <a:gd name="T12" fmla="*/ 17 w 107"/>
                <a:gd name="T13" fmla="*/ 11 h 51"/>
                <a:gd name="T14" fmla="*/ 0 w 107"/>
                <a:gd name="T15" fmla="*/ 25 h 51"/>
                <a:gd name="T16" fmla="*/ 2 w 107"/>
                <a:gd name="T17" fmla="*/ 35 h 51"/>
                <a:gd name="T18" fmla="*/ 27 w 107"/>
                <a:gd name="T19" fmla="*/ 40 h 51"/>
                <a:gd name="T20" fmla="*/ 27 w 107"/>
                <a:gd name="T21" fmla="*/ 40 h 51"/>
                <a:gd name="T22" fmla="*/ 28 w 107"/>
                <a:gd name="T23" fmla="*/ 47 h 51"/>
                <a:gd name="T24" fmla="*/ 92 w 107"/>
                <a:gd name="T25" fmla="*/ 47 h 51"/>
                <a:gd name="T26" fmla="*/ 91 w 107"/>
                <a:gd name="T27" fmla="*/ 40 h 51"/>
                <a:gd name="T28" fmla="*/ 90 w 107"/>
                <a:gd name="T29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" h="51">
                  <a:moveTo>
                    <a:pt x="90" y="29"/>
                  </a:moveTo>
                  <a:cubicBezTo>
                    <a:pt x="90" y="28"/>
                    <a:pt x="90" y="28"/>
                    <a:pt x="90" y="27"/>
                  </a:cubicBezTo>
                  <a:cubicBezTo>
                    <a:pt x="89" y="10"/>
                    <a:pt x="107" y="19"/>
                    <a:pt x="101" y="12"/>
                  </a:cubicBezTo>
                  <a:cubicBezTo>
                    <a:pt x="95" y="4"/>
                    <a:pt x="83" y="0"/>
                    <a:pt x="83" y="0"/>
                  </a:cubicBezTo>
                  <a:cubicBezTo>
                    <a:pt x="83" y="0"/>
                    <a:pt x="76" y="12"/>
                    <a:pt x="60" y="12"/>
                  </a:cubicBezTo>
                  <a:cubicBezTo>
                    <a:pt x="44" y="12"/>
                    <a:pt x="37" y="0"/>
                    <a:pt x="37" y="0"/>
                  </a:cubicBezTo>
                  <a:cubicBezTo>
                    <a:pt x="37" y="0"/>
                    <a:pt x="26" y="5"/>
                    <a:pt x="17" y="11"/>
                  </a:cubicBezTo>
                  <a:cubicBezTo>
                    <a:pt x="9" y="17"/>
                    <a:pt x="5" y="18"/>
                    <a:pt x="0" y="25"/>
                  </a:cubicBezTo>
                  <a:cubicBezTo>
                    <a:pt x="0" y="25"/>
                    <a:pt x="0" y="27"/>
                    <a:pt x="2" y="35"/>
                  </a:cubicBezTo>
                  <a:cubicBezTo>
                    <a:pt x="7" y="51"/>
                    <a:pt x="27" y="40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1" y="40"/>
                    <a:pt x="91" y="40"/>
                    <a:pt x="91" y="40"/>
                  </a:cubicBezTo>
                  <a:lnTo>
                    <a:pt x="90" y="29"/>
                  </a:lnTo>
                  <a:close/>
                </a:path>
              </a:pathLst>
            </a:custGeom>
            <a:solidFill>
              <a:srgbClr val="EC9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7" name="îśḷîḍe"/>
            <p:cNvSpPr/>
            <p:nvPr/>
          </p:nvSpPr>
          <p:spPr bwMode="auto">
            <a:xfrm>
              <a:off x="6417183" y="2180919"/>
              <a:ext cx="1007849" cy="718047"/>
            </a:xfrm>
            <a:custGeom>
              <a:avLst/>
              <a:gdLst>
                <a:gd name="T0" fmla="*/ 65 w 66"/>
                <a:gd name="T1" fmla="*/ 22 h 47"/>
                <a:gd name="T2" fmla="*/ 40 w 66"/>
                <a:gd name="T3" fmla="*/ 5 h 47"/>
                <a:gd name="T4" fmla="*/ 22 w 66"/>
                <a:gd name="T5" fmla="*/ 0 h 47"/>
                <a:gd name="T6" fmla="*/ 0 w 66"/>
                <a:gd name="T7" fmla="*/ 12 h 47"/>
                <a:gd name="T8" fmla="*/ 0 w 66"/>
                <a:gd name="T9" fmla="*/ 47 h 47"/>
                <a:gd name="T10" fmla="*/ 31 w 66"/>
                <a:gd name="T11" fmla="*/ 47 h 47"/>
                <a:gd name="T12" fmla="*/ 34 w 66"/>
                <a:gd name="T13" fmla="*/ 29 h 47"/>
                <a:gd name="T14" fmla="*/ 56 w 66"/>
                <a:gd name="T15" fmla="*/ 38 h 47"/>
                <a:gd name="T16" fmla="*/ 65 w 66"/>
                <a:gd name="T17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47">
                  <a:moveTo>
                    <a:pt x="65" y="22"/>
                  </a:moveTo>
                  <a:cubicBezTo>
                    <a:pt x="55" y="13"/>
                    <a:pt x="51" y="11"/>
                    <a:pt x="40" y="5"/>
                  </a:cubicBezTo>
                  <a:cubicBezTo>
                    <a:pt x="31" y="1"/>
                    <a:pt x="22" y="0"/>
                    <a:pt x="22" y="0"/>
                  </a:cubicBezTo>
                  <a:cubicBezTo>
                    <a:pt x="22" y="0"/>
                    <a:pt x="15" y="12"/>
                    <a:pt x="0" y="12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43" y="34"/>
                    <a:pt x="56" y="38"/>
                  </a:cubicBezTo>
                  <a:cubicBezTo>
                    <a:pt x="57" y="38"/>
                    <a:pt x="66" y="23"/>
                    <a:pt x="65" y="22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8" name="ïṧlíḍê"/>
            <p:cNvSpPr/>
            <p:nvPr/>
          </p:nvSpPr>
          <p:spPr bwMode="auto">
            <a:xfrm>
              <a:off x="6310122" y="2059091"/>
              <a:ext cx="275036" cy="121828"/>
            </a:xfrm>
            <a:custGeom>
              <a:avLst/>
              <a:gdLst>
                <a:gd name="T0" fmla="*/ 18 w 18"/>
                <a:gd name="T1" fmla="*/ 4 h 8"/>
                <a:gd name="T2" fmla="*/ 15 w 18"/>
                <a:gd name="T3" fmla="*/ 1 h 8"/>
                <a:gd name="T4" fmla="*/ 0 w 18"/>
                <a:gd name="T5" fmla="*/ 3 h 8"/>
                <a:gd name="T6" fmla="*/ 8 w 18"/>
                <a:gd name="T7" fmla="*/ 8 h 8"/>
                <a:gd name="T8" fmla="*/ 18 w 1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8" y="4"/>
                  </a:moveTo>
                  <a:cubicBezTo>
                    <a:pt x="18" y="4"/>
                    <a:pt x="16" y="2"/>
                    <a:pt x="15" y="1"/>
                  </a:cubicBezTo>
                  <a:cubicBezTo>
                    <a:pt x="14" y="0"/>
                    <a:pt x="0" y="3"/>
                    <a:pt x="0" y="3"/>
                  </a:cubicBezTo>
                  <a:cubicBezTo>
                    <a:pt x="0" y="3"/>
                    <a:pt x="4" y="8"/>
                    <a:pt x="8" y="8"/>
                  </a:cubicBezTo>
                  <a:cubicBezTo>
                    <a:pt x="15" y="6"/>
                    <a:pt x="18" y="4"/>
                    <a:pt x="18" y="4"/>
                  </a:cubicBezTo>
                  <a:close/>
                </a:path>
              </a:pathLst>
            </a:custGeom>
            <a:solidFill>
              <a:srgbClr val="CFA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9" name="íṥlïḍè"/>
            <p:cNvSpPr/>
            <p:nvPr/>
          </p:nvSpPr>
          <p:spPr bwMode="auto">
            <a:xfrm>
              <a:off x="6371036" y="2869432"/>
              <a:ext cx="533459" cy="2794659"/>
            </a:xfrm>
            <a:custGeom>
              <a:avLst/>
              <a:gdLst>
                <a:gd name="T0" fmla="*/ 289 w 289"/>
                <a:gd name="T1" fmla="*/ 0 h 1514"/>
                <a:gd name="T2" fmla="*/ 16 w 289"/>
                <a:gd name="T3" fmla="*/ 0 h 1514"/>
                <a:gd name="T4" fmla="*/ 0 w 289"/>
                <a:gd name="T5" fmla="*/ 430 h 1514"/>
                <a:gd name="T6" fmla="*/ 16 w 289"/>
                <a:gd name="T7" fmla="*/ 438 h 1514"/>
                <a:gd name="T8" fmla="*/ 25 w 289"/>
                <a:gd name="T9" fmla="*/ 1514 h 1514"/>
                <a:gd name="T10" fmla="*/ 198 w 289"/>
                <a:gd name="T11" fmla="*/ 1514 h 1514"/>
                <a:gd name="T12" fmla="*/ 273 w 289"/>
                <a:gd name="T13" fmla="*/ 372 h 1514"/>
                <a:gd name="T14" fmla="*/ 273 w 289"/>
                <a:gd name="T15" fmla="*/ 372 h 1514"/>
                <a:gd name="T16" fmla="*/ 289 w 289"/>
                <a:gd name="T17" fmla="*/ 0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1514">
                  <a:moveTo>
                    <a:pt x="289" y="0"/>
                  </a:moveTo>
                  <a:lnTo>
                    <a:pt x="16" y="0"/>
                  </a:lnTo>
                  <a:lnTo>
                    <a:pt x="0" y="430"/>
                  </a:lnTo>
                  <a:lnTo>
                    <a:pt x="16" y="438"/>
                  </a:lnTo>
                  <a:lnTo>
                    <a:pt x="25" y="1514"/>
                  </a:lnTo>
                  <a:lnTo>
                    <a:pt x="198" y="1514"/>
                  </a:lnTo>
                  <a:lnTo>
                    <a:pt x="273" y="372"/>
                  </a:lnTo>
                  <a:lnTo>
                    <a:pt x="273" y="37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245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0" name="îSḷïḋé"/>
            <p:cNvSpPr/>
            <p:nvPr/>
          </p:nvSpPr>
          <p:spPr bwMode="auto">
            <a:xfrm>
              <a:off x="5881878" y="2869432"/>
              <a:ext cx="535305" cy="2794659"/>
            </a:xfrm>
            <a:custGeom>
              <a:avLst/>
              <a:gdLst>
                <a:gd name="T0" fmla="*/ 290 w 290"/>
                <a:gd name="T1" fmla="*/ 0 h 1514"/>
                <a:gd name="T2" fmla="*/ 0 w 290"/>
                <a:gd name="T3" fmla="*/ 0 h 1514"/>
                <a:gd name="T4" fmla="*/ 33 w 290"/>
                <a:gd name="T5" fmla="*/ 488 h 1514"/>
                <a:gd name="T6" fmla="*/ 99 w 290"/>
                <a:gd name="T7" fmla="*/ 1514 h 1514"/>
                <a:gd name="T8" fmla="*/ 273 w 290"/>
                <a:gd name="T9" fmla="*/ 1514 h 1514"/>
                <a:gd name="T10" fmla="*/ 290 w 290"/>
                <a:gd name="T11" fmla="*/ 331 h 1514"/>
                <a:gd name="T12" fmla="*/ 290 w 290"/>
                <a:gd name="T13" fmla="*/ 0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1514">
                  <a:moveTo>
                    <a:pt x="290" y="0"/>
                  </a:moveTo>
                  <a:lnTo>
                    <a:pt x="0" y="0"/>
                  </a:lnTo>
                  <a:lnTo>
                    <a:pt x="33" y="488"/>
                  </a:lnTo>
                  <a:lnTo>
                    <a:pt x="99" y="1514"/>
                  </a:lnTo>
                  <a:lnTo>
                    <a:pt x="273" y="1514"/>
                  </a:lnTo>
                  <a:lnTo>
                    <a:pt x="290" y="331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295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1" name="íṣḷiḋê"/>
            <p:cNvSpPr/>
            <p:nvPr/>
          </p:nvSpPr>
          <p:spPr bwMode="auto">
            <a:xfrm>
              <a:off x="6035086" y="5512729"/>
              <a:ext cx="350717" cy="151362"/>
            </a:xfrm>
            <a:custGeom>
              <a:avLst/>
              <a:gdLst>
                <a:gd name="T0" fmla="*/ 1 w 23"/>
                <a:gd name="T1" fmla="*/ 10 h 10"/>
                <a:gd name="T2" fmla="*/ 12 w 23"/>
                <a:gd name="T3" fmla="*/ 1 h 10"/>
                <a:gd name="T4" fmla="*/ 23 w 23"/>
                <a:gd name="T5" fmla="*/ 10 h 10"/>
                <a:gd name="T6" fmla="*/ 1 w 23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0">
                  <a:moveTo>
                    <a:pt x="1" y="10"/>
                  </a:moveTo>
                  <a:cubicBezTo>
                    <a:pt x="1" y="10"/>
                    <a:pt x="0" y="1"/>
                    <a:pt x="12" y="1"/>
                  </a:cubicBezTo>
                  <a:cubicBezTo>
                    <a:pt x="23" y="0"/>
                    <a:pt x="23" y="10"/>
                    <a:pt x="2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8C6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2" name="îṧliḍé"/>
            <p:cNvSpPr/>
            <p:nvPr/>
          </p:nvSpPr>
          <p:spPr bwMode="auto">
            <a:xfrm>
              <a:off x="6035086" y="5664091"/>
              <a:ext cx="365484" cy="31380"/>
            </a:xfrm>
            <a:prstGeom prst="rect">
              <a:avLst/>
            </a:prstGeom>
            <a:solidFill>
              <a:srgbClr val="7A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3" name="íṣľidè"/>
            <p:cNvSpPr/>
            <p:nvPr/>
          </p:nvSpPr>
          <p:spPr bwMode="auto">
            <a:xfrm>
              <a:off x="6417183" y="5512729"/>
              <a:ext cx="350717" cy="151362"/>
            </a:xfrm>
            <a:custGeom>
              <a:avLst/>
              <a:gdLst>
                <a:gd name="T0" fmla="*/ 0 w 23"/>
                <a:gd name="T1" fmla="*/ 10 h 10"/>
                <a:gd name="T2" fmla="*/ 11 w 23"/>
                <a:gd name="T3" fmla="*/ 1 h 10"/>
                <a:gd name="T4" fmla="*/ 23 w 23"/>
                <a:gd name="T5" fmla="*/ 10 h 10"/>
                <a:gd name="T6" fmla="*/ 0 w 23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0">
                  <a:moveTo>
                    <a:pt x="0" y="10"/>
                  </a:moveTo>
                  <a:cubicBezTo>
                    <a:pt x="0" y="10"/>
                    <a:pt x="0" y="1"/>
                    <a:pt x="11" y="1"/>
                  </a:cubicBezTo>
                  <a:cubicBezTo>
                    <a:pt x="23" y="0"/>
                    <a:pt x="23" y="10"/>
                    <a:pt x="23" y="1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7A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4" name="íş1îḍe"/>
            <p:cNvSpPr/>
            <p:nvPr/>
          </p:nvSpPr>
          <p:spPr bwMode="auto">
            <a:xfrm>
              <a:off x="6417183" y="5664091"/>
              <a:ext cx="365484" cy="31380"/>
            </a:xfrm>
            <a:prstGeom prst="rect">
              <a:avLst/>
            </a:prstGeom>
            <a:solidFill>
              <a:srgbClr val="634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5" name="ï$ļïḑé"/>
            <p:cNvSpPr/>
            <p:nvPr/>
          </p:nvSpPr>
          <p:spPr bwMode="auto">
            <a:xfrm>
              <a:off x="6081233" y="1616081"/>
              <a:ext cx="319337" cy="535305"/>
            </a:xfrm>
            <a:custGeom>
              <a:avLst/>
              <a:gdLst>
                <a:gd name="T0" fmla="*/ 21 w 21"/>
                <a:gd name="T1" fmla="*/ 35 h 35"/>
                <a:gd name="T2" fmla="*/ 4 w 21"/>
                <a:gd name="T3" fmla="*/ 22 h 35"/>
                <a:gd name="T4" fmla="*/ 2 w 21"/>
                <a:gd name="T5" fmla="*/ 0 h 35"/>
                <a:gd name="T6" fmla="*/ 21 w 21"/>
                <a:gd name="T7" fmla="*/ 0 h 35"/>
                <a:gd name="T8" fmla="*/ 21 w 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5">
                  <a:moveTo>
                    <a:pt x="21" y="35"/>
                  </a:moveTo>
                  <a:cubicBezTo>
                    <a:pt x="21" y="35"/>
                    <a:pt x="8" y="32"/>
                    <a:pt x="4" y="22"/>
                  </a:cubicBezTo>
                  <a:cubicBezTo>
                    <a:pt x="0" y="11"/>
                    <a:pt x="2" y="0"/>
                    <a:pt x="2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35"/>
                  </a:lnTo>
                  <a:close/>
                </a:path>
              </a:pathLst>
            </a:custGeom>
            <a:solidFill>
              <a:srgbClr val="E6D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6" name="îṧḻidê"/>
            <p:cNvSpPr/>
            <p:nvPr/>
          </p:nvSpPr>
          <p:spPr bwMode="auto">
            <a:xfrm>
              <a:off x="6400570" y="1616081"/>
              <a:ext cx="321183" cy="535305"/>
            </a:xfrm>
            <a:custGeom>
              <a:avLst/>
              <a:gdLst>
                <a:gd name="T0" fmla="*/ 0 w 21"/>
                <a:gd name="T1" fmla="*/ 35 h 35"/>
                <a:gd name="T2" fmla="*/ 17 w 21"/>
                <a:gd name="T3" fmla="*/ 22 h 35"/>
                <a:gd name="T4" fmla="*/ 19 w 21"/>
                <a:gd name="T5" fmla="*/ 0 h 35"/>
                <a:gd name="T6" fmla="*/ 0 w 21"/>
                <a:gd name="T7" fmla="*/ 0 h 35"/>
                <a:gd name="T8" fmla="*/ 0 w 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5">
                  <a:moveTo>
                    <a:pt x="0" y="35"/>
                  </a:moveTo>
                  <a:cubicBezTo>
                    <a:pt x="0" y="35"/>
                    <a:pt x="13" y="32"/>
                    <a:pt x="17" y="22"/>
                  </a:cubicBezTo>
                  <a:cubicBezTo>
                    <a:pt x="21" y="11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DAB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7" name="íṧļíḑé"/>
            <p:cNvSpPr/>
            <p:nvPr/>
          </p:nvSpPr>
          <p:spPr bwMode="auto">
            <a:xfrm>
              <a:off x="6020319" y="1219217"/>
              <a:ext cx="762348" cy="457778"/>
            </a:xfrm>
            <a:custGeom>
              <a:avLst/>
              <a:gdLst>
                <a:gd name="T0" fmla="*/ 49 w 50"/>
                <a:gd name="T1" fmla="*/ 23 h 30"/>
                <a:gd name="T2" fmla="*/ 35 w 50"/>
                <a:gd name="T3" fmla="*/ 3 h 30"/>
                <a:gd name="T4" fmla="*/ 35 w 50"/>
                <a:gd name="T5" fmla="*/ 3 h 30"/>
                <a:gd name="T6" fmla="*/ 25 w 50"/>
                <a:gd name="T7" fmla="*/ 0 h 30"/>
                <a:gd name="T8" fmla="*/ 16 w 50"/>
                <a:gd name="T9" fmla="*/ 3 h 30"/>
                <a:gd name="T10" fmla="*/ 16 w 50"/>
                <a:gd name="T11" fmla="*/ 3 h 30"/>
                <a:gd name="T12" fmla="*/ 1 w 50"/>
                <a:gd name="T13" fmla="*/ 23 h 30"/>
                <a:gd name="T14" fmla="*/ 0 w 50"/>
                <a:gd name="T15" fmla="*/ 23 h 30"/>
                <a:gd name="T16" fmla="*/ 0 w 50"/>
                <a:gd name="T17" fmla="*/ 30 h 30"/>
                <a:gd name="T18" fmla="*/ 50 w 50"/>
                <a:gd name="T19" fmla="*/ 30 h 30"/>
                <a:gd name="T20" fmla="*/ 50 w 50"/>
                <a:gd name="T21" fmla="*/ 23 h 30"/>
                <a:gd name="T22" fmla="*/ 49 w 50"/>
                <a:gd name="T2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30">
                  <a:moveTo>
                    <a:pt x="49" y="23"/>
                  </a:moveTo>
                  <a:cubicBezTo>
                    <a:pt x="48" y="20"/>
                    <a:pt x="46" y="7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9" y="1"/>
                    <a:pt x="25" y="0"/>
                    <a:pt x="25" y="0"/>
                  </a:cubicBezTo>
                  <a:cubicBezTo>
                    <a:pt x="25" y="0"/>
                    <a:pt x="21" y="1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4" y="7"/>
                    <a:pt x="2" y="20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9" y="23"/>
                    <a:pt x="49" y="23"/>
                    <a:pt x="49" y="23"/>
                  </a:cubicBezTo>
                </a:path>
              </a:pathLst>
            </a:custGeom>
            <a:solidFill>
              <a:srgbClr val="EC9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8" name="î$lîḑê"/>
            <p:cNvSpPr/>
            <p:nvPr/>
          </p:nvSpPr>
          <p:spPr bwMode="auto">
            <a:xfrm>
              <a:off x="6400570" y="1219217"/>
              <a:ext cx="382097" cy="457778"/>
            </a:xfrm>
            <a:custGeom>
              <a:avLst/>
              <a:gdLst>
                <a:gd name="T0" fmla="*/ 24 w 25"/>
                <a:gd name="T1" fmla="*/ 23 h 30"/>
                <a:gd name="T2" fmla="*/ 10 w 25"/>
                <a:gd name="T3" fmla="*/ 3 h 30"/>
                <a:gd name="T4" fmla="*/ 10 w 25"/>
                <a:gd name="T5" fmla="*/ 3 h 30"/>
                <a:gd name="T6" fmla="*/ 0 w 25"/>
                <a:gd name="T7" fmla="*/ 0 h 30"/>
                <a:gd name="T8" fmla="*/ 0 w 25"/>
                <a:gd name="T9" fmla="*/ 0 h 30"/>
                <a:gd name="T10" fmla="*/ 0 w 25"/>
                <a:gd name="T11" fmla="*/ 30 h 30"/>
                <a:gd name="T12" fmla="*/ 25 w 25"/>
                <a:gd name="T13" fmla="*/ 30 h 30"/>
                <a:gd name="T14" fmla="*/ 25 w 25"/>
                <a:gd name="T15" fmla="*/ 23 h 30"/>
                <a:gd name="T16" fmla="*/ 24 w 25"/>
                <a:gd name="T17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0">
                  <a:moveTo>
                    <a:pt x="24" y="23"/>
                  </a:moveTo>
                  <a:cubicBezTo>
                    <a:pt x="23" y="20"/>
                    <a:pt x="21" y="7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4" y="23"/>
                    <a:pt x="24" y="23"/>
                    <a:pt x="24" y="23"/>
                  </a:cubicBezTo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9" name="ïṩḻíḑè"/>
            <p:cNvSpPr/>
            <p:nvPr/>
          </p:nvSpPr>
          <p:spPr bwMode="auto">
            <a:xfrm>
              <a:off x="6171681" y="1265364"/>
              <a:ext cx="138441" cy="304570"/>
            </a:xfrm>
            <a:custGeom>
              <a:avLst/>
              <a:gdLst>
                <a:gd name="T0" fmla="*/ 6 w 9"/>
                <a:gd name="T1" fmla="*/ 0 h 20"/>
                <a:gd name="T2" fmla="*/ 9 w 9"/>
                <a:gd name="T3" fmla="*/ 18 h 20"/>
                <a:gd name="T4" fmla="*/ 6 w 9"/>
                <a:gd name="T5" fmla="*/ 18 h 20"/>
                <a:gd name="T6" fmla="*/ 0 w 9"/>
                <a:gd name="T7" fmla="*/ 3 h 20"/>
                <a:gd name="T8" fmla="*/ 6 w 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6" y="0"/>
                  </a:moveTo>
                  <a:cubicBezTo>
                    <a:pt x="6" y="0"/>
                    <a:pt x="3" y="3"/>
                    <a:pt x="9" y="18"/>
                  </a:cubicBezTo>
                  <a:cubicBezTo>
                    <a:pt x="8" y="20"/>
                    <a:pt x="6" y="18"/>
                    <a:pt x="6" y="18"/>
                  </a:cubicBezTo>
                  <a:cubicBezTo>
                    <a:pt x="2" y="11"/>
                    <a:pt x="0" y="3"/>
                    <a:pt x="0" y="3"/>
                  </a:cubicBezTo>
                  <a:cubicBezTo>
                    <a:pt x="0" y="3"/>
                    <a:pt x="2" y="1"/>
                    <a:pt x="6" y="0"/>
                  </a:cubicBezTo>
                  <a:close/>
                </a:path>
              </a:pathLst>
            </a:custGeom>
            <a:solidFill>
              <a:srgbClr val="ECC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0" name="íšlîḋe"/>
            <p:cNvSpPr/>
            <p:nvPr/>
          </p:nvSpPr>
          <p:spPr bwMode="auto">
            <a:xfrm>
              <a:off x="6507631" y="1265364"/>
              <a:ext cx="123674" cy="304570"/>
            </a:xfrm>
            <a:custGeom>
              <a:avLst/>
              <a:gdLst>
                <a:gd name="T0" fmla="*/ 3 w 8"/>
                <a:gd name="T1" fmla="*/ 0 h 20"/>
                <a:gd name="T2" fmla="*/ 0 w 8"/>
                <a:gd name="T3" fmla="*/ 18 h 20"/>
                <a:gd name="T4" fmla="*/ 3 w 8"/>
                <a:gd name="T5" fmla="*/ 18 h 20"/>
                <a:gd name="T6" fmla="*/ 8 w 8"/>
                <a:gd name="T7" fmla="*/ 3 h 20"/>
                <a:gd name="T8" fmla="*/ 3 w 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0">
                  <a:moveTo>
                    <a:pt x="3" y="0"/>
                  </a:moveTo>
                  <a:cubicBezTo>
                    <a:pt x="3" y="0"/>
                    <a:pt x="5" y="3"/>
                    <a:pt x="0" y="18"/>
                  </a:cubicBezTo>
                  <a:cubicBezTo>
                    <a:pt x="0" y="20"/>
                    <a:pt x="2" y="18"/>
                    <a:pt x="3" y="18"/>
                  </a:cubicBezTo>
                  <a:cubicBezTo>
                    <a:pt x="7" y="11"/>
                    <a:pt x="8" y="3"/>
                    <a:pt x="8" y="3"/>
                  </a:cubicBezTo>
                  <a:cubicBezTo>
                    <a:pt x="8" y="3"/>
                    <a:pt x="7" y="1"/>
                    <a:pt x="3" y="0"/>
                  </a:cubicBezTo>
                  <a:close/>
                </a:path>
              </a:pathLst>
            </a:custGeom>
            <a:solidFill>
              <a:srgbClr val="EC9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1" name="íš1îḑé"/>
            <p:cNvSpPr/>
            <p:nvPr/>
          </p:nvSpPr>
          <p:spPr bwMode="auto">
            <a:xfrm>
              <a:off x="6020319" y="1569934"/>
              <a:ext cx="380251" cy="46147"/>
            </a:xfrm>
            <a:prstGeom prst="rect">
              <a:avLst/>
            </a:prstGeom>
            <a:solidFill>
              <a:srgbClr val="EC7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2" name="îśļîḓè"/>
            <p:cNvSpPr/>
            <p:nvPr/>
          </p:nvSpPr>
          <p:spPr bwMode="auto">
            <a:xfrm>
              <a:off x="6400570" y="1569934"/>
              <a:ext cx="382097" cy="46147"/>
            </a:xfrm>
            <a:custGeom>
              <a:avLst/>
              <a:gdLst>
                <a:gd name="T0" fmla="*/ 207 w 207"/>
                <a:gd name="T1" fmla="*/ 0 h 25"/>
                <a:gd name="T2" fmla="*/ 199 w 207"/>
                <a:gd name="T3" fmla="*/ 0 h 25"/>
                <a:gd name="T4" fmla="*/ 199 w 207"/>
                <a:gd name="T5" fmla="*/ 0 h 25"/>
                <a:gd name="T6" fmla="*/ 0 w 207"/>
                <a:gd name="T7" fmla="*/ 0 h 25"/>
                <a:gd name="T8" fmla="*/ 0 w 207"/>
                <a:gd name="T9" fmla="*/ 25 h 25"/>
                <a:gd name="T10" fmla="*/ 207 w 207"/>
                <a:gd name="T11" fmla="*/ 25 h 25"/>
                <a:gd name="T12" fmla="*/ 207 w 207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25">
                  <a:moveTo>
                    <a:pt x="207" y="0"/>
                  </a:moveTo>
                  <a:lnTo>
                    <a:pt x="199" y="0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07" y="25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3" name="ï$ľídè"/>
            <p:cNvSpPr/>
            <p:nvPr/>
          </p:nvSpPr>
          <p:spPr bwMode="auto">
            <a:xfrm>
              <a:off x="6400570" y="1569934"/>
              <a:ext cx="382097" cy="46147"/>
            </a:xfrm>
            <a:custGeom>
              <a:avLst/>
              <a:gdLst>
                <a:gd name="T0" fmla="*/ 207 w 207"/>
                <a:gd name="T1" fmla="*/ 0 h 25"/>
                <a:gd name="T2" fmla="*/ 199 w 207"/>
                <a:gd name="T3" fmla="*/ 0 h 25"/>
                <a:gd name="T4" fmla="*/ 199 w 207"/>
                <a:gd name="T5" fmla="*/ 0 h 25"/>
                <a:gd name="T6" fmla="*/ 0 w 207"/>
                <a:gd name="T7" fmla="*/ 0 h 25"/>
                <a:gd name="T8" fmla="*/ 0 w 207"/>
                <a:gd name="T9" fmla="*/ 25 h 25"/>
                <a:gd name="T10" fmla="*/ 207 w 207"/>
                <a:gd name="T11" fmla="*/ 25 h 25"/>
                <a:gd name="T12" fmla="*/ 207 w 207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25">
                  <a:moveTo>
                    <a:pt x="207" y="0"/>
                  </a:moveTo>
                  <a:lnTo>
                    <a:pt x="199" y="0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07" y="25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4" name="ï$ḷîďe"/>
            <p:cNvSpPr/>
            <p:nvPr/>
          </p:nvSpPr>
          <p:spPr bwMode="auto">
            <a:xfrm>
              <a:off x="6049853" y="2120005"/>
              <a:ext cx="107061" cy="795573"/>
            </a:xfrm>
            <a:custGeom>
              <a:avLst/>
              <a:gdLst>
                <a:gd name="T0" fmla="*/ 58 w 58"/>
                <a:gd name="T1" fmla="*/ 431 h 431"/>
                <a:gd name="T2" fmla="*/ 0 w 58"/>
                <a:gd name="T3" fmla="*/ 431 h 431"/>
                <a:gd name="T4" fmla="*/ 0 w 58"/>
                <a:gd name="T5" fmla="*/ 17 h 431"/>
                <a:gd name="T6" fmla="*/ 58 w 58"/>
                <a:gd name="T7" fmla="*/ 0 h 431"/>
                <a:gd name="T8" fmla="*/ 58 w 58"/>
                <a:gd name="T9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31">
                  <a:moveTo>
                    <a:pt x="58" y="431"/>
                  </a:moveTo>
                  <a:lnTo>
                    <a:pt x="0" y="431"/>
                  </a:lnTo>
                  <a:lnTo>
                    <a:pt x="0" y="17"/>
                  </a:lnTo>
                  <a:lnTo>
                    <a:pt x="58" y="0"/>
                  </a:lnTo>
                  <a:lnTo>
                    <a:pt x="58" y="431"/>
                  </a:lnTo>
                  <a:close/>
                </a:path>
              </a:pathLst>
            </a:custGeom>
            <a:solidFill>
              <a:srgbClr val="295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5" name="î$lîḑe"/>
            <p:cNvSpPr/>
            <p:nvPr/>
          </p:nvSpPr>
          <p:spPr bwMode="auto">
            <a:xfrm>
              <a:off x="6646072" y="2120005"/>
              <a:ext cx="107061" cy="795573"/>
            </a:xfrm>
            <a:custGeom>
              <a:avLst/>
              <a:gdLst>
                <a:gd name="T0" fmla="*/ 0 w 58"/>
                <a:gd name="T1" fmla="*/ 431 h 431"/>
                <a:gd name="T2" fmla="*/ 58 w 58"/>
                <a:gd name="T3" fmla="*/ 431 h 431"/>
                <a:gd name="T4" fmla="*/ 58 w 58"/>
                <a:gd name="T5" fmla="*/ 17 h 431"/>
                <a:gd name="T6" fmla="*/ 0 w 58"/>
                <a:gd name="T7" fmla="*/ 0 h 431"/>
                <a:gd name="T8" fmla="*/ 0 w 58"/>
                <a:gd name="T9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31">
                  <a:moveTo>
                    <a:pt x="0" y="431"/>
                  </a:moveTo>
                  <a:lnTo>
                    <a:pt x="58" y="431"/>
                  </a:lnTo>
                  <a:lnTo>
                    <a:pt x="58" y="17"/>
                  </a:lnTo>
                  <a:lnTo>
                    <a:pt x="0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245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6" name="îŝľîḓé"/>
            <p:cNvSpPr/>
            <p:nvPr/>
          </p:nvSpPr>
          <p:spPr bwMode="auto">
            <a:xfrm>
              <a:off x="5988939" y="2623930"/>
              <a:ext cx="839874" cy="335950"/>
            </a:xfrm>
            <a:prstGeom prst="rect">
              <a:avLst/>
            </a:prstGeom>
            <a:solidFill>
              <a:srgbClr val="295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7" name="îşļîďe"/>
            <p:cNvSpPr/>
            <p:nvPr/>
          </p:nvSpPr>
          <p:spPr bwMode="auto">
            <a:xfrm>
              <a:off x="6417183" y="2623930"/>
              <a:ext cx="411631" cy="335950"/>
            </a:xfrm>
            <a:prstGeom prst="rect">
              <a:avLst/>
            </a:prstGeom>
            <a:solidFill>
              <a:srgbClr val="245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8" name="iṩḷîḍè"/>
            <p:cNvSpPr/>
            <p:nvPr/>
          </p:nvSpPr>
          <p:spPr bwMode="auto">
            <a:xfrm>
              <a:off x="6064620" y="2670077"/>
              <a:ext cx="62760" cy="60914"/>
            </a:xfrm>
            <a:prstGeom prst="ellipse">
              <a:avLst/>
            </a:prstGeom>
            <a:solidFill>
              <a:srgbClr val="E8D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9" name="ïşḷïďe"/>
            <p:cNvSpPr/>
            <p:nvPr/>
          </p:nvSpPr>
          <p:spPr bwMode="auto">
            <a:xfrm>
              <a:off x="6675606" y="2670077"/>
              <a:ext cx="60914" cy="60914"/>
            </a:xfrm>
            <a:prstGeom prst="ellipse">
              <a:avLst/>
            </a:prstGeom>
            <a:solidFill>
              <a:srgbClr val="DAB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0" name="íŝḻïďè"/>
            <p:cNvSpPr/>
            <p:nvPr/>
          </p:nvSpPr>
          <p:spPr bwMode="auto">
            <a:xfrm>
              <a:off x="7454566" y="3648392"/>
              <a:ext cx="900788" cy="57960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1" name="íSḷíďe"/>
            <p:cNvSpPr/>
            <p:nvPr/>
          </p:nvSpPr>
          <p:spPr bwMode="auto">
            <a:xfrm>
              <a:off x="7914190" y="3648392"/>
              <a:ext cx="441165" cy="579606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2" name="ïṡľîďe"/>
            <p:cNvSpPr/>
            <p:nvPr/>
          </p:nvSpPr>
          <p:spPr bwMode="auto">
            <a:xfrm>
              <a:off x="7668688" y="3341977"/>
              <a:ext cx="518692" cy="3525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3" name="îslíḑè"/>
            <p:cNvSpPr/>
            <p:nvPr/>
          </p:nvSpPr>
          <p:spPr bwMode="auto">
            <a:xfrm>
              <a:off x="7914190" y="3341977"/>
              <a:ext cx="273190" cy="352563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4" name="í$ḷïḑé"/>
            <p:cNvSpPr/>
            <p:nvPr/>
          </p:nvSpPr>
          <p:spPr bwMode="auto">
            <a:xfrm>
              <a:off x="7286591" y="2930346"/>
              <a:ext cx="1406559" cy="42824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5" name="íŝḷíde"/>
            <p:cNvSpPr/>
            <p:nvPr/>
          </p:nvSpPr>
          <p:spPr bwMode="auto">
            <a:xfrm>
              <a:off x="7286591" y="3144468"/>
              <a:ext cx="1406559" cy="214122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6" name="ïṥ1iḋê"/>
            <p:cNvSpPr/>
            <p:nvPr/>
          </p:nvSpPr>
          <p:spPr bwMode="auto">
            <a:xfrm>
              <a:off x="6996788" y="2808518"/>
              <a:ext cx="321183" cy="75681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7" name="íšľîḓe"/>
            <p:cNvSpPr/>
            <p:nvPr/>
          </p:nvSpPr>
          <p:spPr bwMode="auto">
            <a:xfrm>
              <a:off x="7242290" y="2701457"/>
              <a:ext cx="136595" cy="9007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8" name="ïṡ1îḋé"/>
            <p:cNvSpPr/>
            <p:nvPr/>
          </p:nvSpPr>
          <p:spPr bwMode="auto">
            <a:xfrm>
              <a:off x="3498850" y="3938195"/>
              <a:ext cx="5131540" cy="1772043"/>
            </a:xfrm>
            <a:custGeom>
              <a:avLst/>
              <a:gdLst>
                <a:gd name="T0" fmla="*/ 0 w 2780"/>
                <a:gd name="T1" fmla="*/ 0 h 960"/>
                <a:gd name="T2" fmla="*/ 0 w 2780"/>
                <a:gd name="T3" fmla="*/ 960 h 960"/>
                <a:gd name="T4" fmla="*/ 522 w 2780"/>
                <a:gd name="T5" fmla="*/ 960 h 960"/>
                <a:gd name="T6" fmla="*/ 522 w 2780"/>
                <a:gd name="T7" fmla="*/ 786 h 960"/>
                <a:gd name="T8" fmla="*/ 2284 w 2780"/>
                <a:gd name="T9" fmla="*/ 786 h 960"/>
                <a:gd name="T10" fmla="*/ 2284 w 2780"/>
                <a:gd name="T11" fmla="*/ 960 h 960"/>
                <a:gd name="T12" fmla="*/ 2780 w 2780"/>
                <a:gd name="T13" fmla="*/ 960 h 960"/>
                <a:gd name="T14" fmla="*/ 2780 w 2780"/>
                <a:gd name="T15" fmla="*/ 0 h 960"/>
                <a:gd name="T16" fmla="*/ 0 w 2780"/>
                <a:gd name="T17" fmla="*/ 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80" h="960">
                  <a:moveTo>
                    <a:pt x="0" y="0"/>
                  </a:moveTo>
                  <a:lnTo>
                    <a:pt x="0" y="960"/>
                  </a:lnTo>
                  <a:lnTo>
                    <a:pt x="522" y="960"/>
                  </a:lnTo>
                  <a:lnTo>
                    <a:pt x="522" y="786"/>
                  </a:lnTo>
                  <a:lnTo>
                    <a:pt x="2284" y="786"/>
                  </a:lnTo>
                  <a:lnTo>
                    <a:pt x="2284" y="960"/>
                  </a:lnTo>
                  <a:lnTo>
                    <a:pt x="2780" y="960"/>
                  </a:lnTo>
                  <a:lnTo>
                    <a:pt x="2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19" name="ïšlîḍé"/>
            <p:cNvSpPr/>
            <p:nvPr/>
          </p:nvSpPr>
          <p:spPr bwMode="auto">
            <a:xfrm>
              <a:off x="6064620" y="3938195"/>
              <a:ext cx="2565770" cy="1772043"/>
            </a:xfrm>
            <a:custGeom>
              <a:avLst/>
              <a:gdLst>
                <a:gd name="T0" fmla="*/ 0 w 1390"/>
                <a:gd name="T1" fmla="*/ 0 h 960"/>
                <a:gd name="T2" fmla="*/ 0 w 1390"/>
                <a:gd name="T3" fmla="*/ 786 h 960"/>
                <a:gd name="T4" fmla="*/ 894 w 1390"/>
                <a:gd name="T5" fmla="*/ 786 h 960"/>
                <a:gd name="T6" fmla="*/ 894 w 1390"/>
                <a:gd name="T7" fmla="*/ 960 h 960"/>
                <a:gd name="T8" fmla="*/ 1390 w 1390"/>
                <a:gd name="T9" fmla="*/ 960 h 960"/>
                <a:gd name="T10" fmla="*/ 1390 w 1390"/>
                <a:gd name="T11" fmla="*/ 0 h 960"/>
                <a:gd name="T12" fmla="*/ 0 w 1390"/>
                <a:gd name="T13" fmla="*/ 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0" h="960">
                  <a:moveTo>
                    <a:pt x="0" y="0"/>
                  </a:moveTo>
                  <a:lnTo>
                    <a:pt x="0" y="786"/>
                  </a:lnTo>
                  <a:lnTo>
                    <a:pt x="894" y="786"/>
                  </a:lnTo>
                  <a:lnTo>
                    <a:pt x="894" y="960"/>
                  </a:lnTo>
                  <a:lnTo>
                    <a:pt x="1390" y="960"/>
                  </a:lnTo>
                  <a:lnTo>
                    <a:pt x="13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0" name="îṩľiďè"/>
            <p:cNvSpPr/>
            <p:nvPr/>
          </p:nvSpPr>
          <p:spPr bwMode="auto">
            <a:xfrm>
              <a:off x="3683438" y="1708375"/>
              <a:ext cx="2229820" cy="1221971"/>
            </a:xfrm>
            <a:custGeom>
              <a:avLst/>
              <a:gdLst>
                <a:gd name="T0" fmla="*/ 1026 w 1208"/>
                <a:gd name="T1" fmla="*/ 0 h 662"/>
                <a:gd name="T2" fmla="*/ 629 w 1208"/>
                <a:gd name="T3" fmla="*/ 0 h 662"/>
                <a:gd name="T4" fmla="*/ 0 w 1208"/>
                <a:gd name="T5" fmla="*/ 397 h 662"/>
                <a:gd name="T6" fmla="*/ 0 w 1208"/>
                <a:gd name="T7" fmla="*/ 662 h 662"/>
                <a:gd name="T8" fmla="*/ 438 w 1208"/>
                <a:gd name="T9" fmla="*/ 662 h 662"/>
                <a:gd name="T10" fmla="*/ 438 w 1208"/>
                <a:gd name="T11" fmla="*/ 571 h 662"/>
                <a:gd name="T12" fmla="*/ 827 w 1208"/>
                <a:gd name="T13" fmla="*/ 215 h 662"/>
                <a:gd name="T14" fmla="*/ 984 w 1208"/>
                <a:gd name="T15" fmla="*/ 314 h 662"/>
                <a:gd name="T16" fmla="*/ 868 w 1208"/>
                <a:gd name="T17" fmla="*/ 422 h 662"/>
                <a:gd name="T18" fmla="*/ 868 w 1208"/>
                <a:gd name="T19" fmla="*/ 571 h 662"/>
                <a:gd name="T20" fmla="*/ 943 w 1208"/>
                <a:gd name="T21" fmla="*/ 662 h 662"/>
                <a:gd name="T22" fmla="*/ 976 w 1208"/>
                <a:gd name="T23" fmla="*/ 620 h 662"/>
                <a:gd name="T24" fmla="*/ 935 w 1208"/>
                <a:gd name="T25" fmla="*/ 554 h 662"/>
                <a:gd name="T26" fmla="*/ 959 w 1208"/>
                <a:gd name="T27" fmla="*/ 430 h 662"/>
                <a:gd name="T28" fmla="*/ 1034 w 1208"/>
                <a:gd name="T29" fmla="*/ 405 h 662"/>
                <a:gd name="T30" fmla="*/ 1092 w 1208"/>
                <a:gd name="T31" fmla="*/ 438 h 662"/>
                <a:gd name="T32" fmla="*/ 1092 w 1208"/>
                <a:gd name="T33" fmla="*/ 562 h 662"/>
                <a:gd name="T34" fmla="*/ 1009 w 1208"/>
                <a:gd name="T35" fmla="*/ 620 h 662"/>
                <a:gd name="T36" fmla="*/ 1034 w 1208"/>
                <a:gd name="T37" fmla="*/ 662 h 662"/>
                <a:gd name="T38" fmla="*/ 1150 w 1208"/>
                <a:gd name="T39" fmla="*/ 587 h 662"/>
                <a:gd name="T40" fmla="*/ 1208 w 1208"/>
                <a:gd name="T41" fmla="*/ 438 h 662"/>
                <a:gd name="T42" fmla="*/ 1026 w 1208"/>
                <a:gd name="T43" fmla="*/ 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08" h="662">
                  <a:moveTo>
                    <a:pt x="1026" y="0"/>
                  </a:moveTo>
                  <a:lnTo>
                    <a:pt x="629" y="0"/>
                  </a:lnTo>
                  <a:lnTo>
                    <a:pt x="0" y="397"/>
                  </a:lnTo>
                  <a:lnTo>
                    <a:pt x="0" y="662"/>
                  </a:lnTo>
                  <a:lnTo>
                    <a:pt x="438" y="662"/>
                  </a:lnTo>
                  <a:lnTo>
                    <a:pt x="438" y="571"/>
                  </a:lnTo>
                  <a:lnTo>
                    <a:pt x="827" y="215"/>
                  </a:lnTo>
                  <a:lnTo>
                    <a:pt x="984" y="314"/>
                  </a:lnTo>
                  <a:lnTo>
                    <a:pt x="868" y="422"/>
                  </a:lnTo>
                  <a:lnTo>
                    <a:pt x="868" y="571"/>
                  </a:lnTo>
                  <a:lnTo>
                    <a:pt x="943" y="662"/>
                  </a:lnTo>
                  <a:lnTo>
                    <a:pt x="976" y="620"/>
                  </a:lnTo>
                  <a:lnTo>
                    <a:pt x="935" y="554"/>
                  </a:lnTo>
                  <a:lnTo>
                    <a:pt x="959" y="430"/>
                  </a:lnTo>
                  <a:lnTo>
                    <a:pt x="1034" y="405"/>
                  </a:lnTo>
                  <a:lnTo>
                    <a:pt x="1092" y="438"/>
                  </a:lnTo>
                  <a:lnTo>
                    <a:pt x="1092" y="562"/>
                  </a:lnTo>
                  <a:lnTo>
                    <a:pt x="1009" y="620"/>
                  </a:lnTo>
                  <a:lnTo>
                    <a:pt x="1034" y="662"/>
                  </a:lnTo>
                  <a:lnTo>
                    <a:pt x="1150" y="587"/>
                  </a:lnTo>
                  <a:lnTo>
                    <a:pt x="1208" y="43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1" name="íṥlíďè"/>
            <p:cNvSpPr/>
            <p:nvPr/>
          </p:nvSpPr>
          <p:spPr bwMode="auto">
            <a:xfrm>
              <a:off x="4065534" y="1752676"/>
              <a:ext cx="1709283" cy="1177670"/>
            </a:xfrm>
            <a:custGeom>
              <a:avLst/>
              <a:gdLst>
                <a:gd name="T0" fmla="*/ 101 w 112"/>
                <a:gd name="T1" fmla="*/ 30 h 77"/>
                <a:gd name="T2" fmla="*/ 95 w 112"/>
                <a:gd name="T3" fmla="*/ 19 h 77"/>
                <a:gd name="T4" fmla="*/ 99 w 112"/>
                <a:gd name="T5" fmla="*/ 9 h 77"/>
                <a:gd name="T6" fmla="*/ 89 w 112"/>
                <a:gd name="T7" fmla="*/ 1 h 77"/>
                <a:gd name="T8" fmla="*/ 79 w 112"/>
                <a:gd name="T9" fmla="*/ 11 h 77"/>
                <a:gd name="T10" fmla="*/ 71 w 112"/>
                <a:gd name="T11" fmla="*/ 11 h 77"/>
                <a:gd name="T12" fmla="*/ 69 w 112"/>
                <a:gd name="T13" fmla="*/ 9 h 77"/>
                <a:gd name="T14" fmla="*/ 51 w 112"/>
                <a:gd name="T15" fmla="*/ 4 h 77"/>
                <a:gd name="T16" fmla="*/ 48 w 112"/>
                <a:gd name="T17" fmla="*/ 23 h 77"/>
                <a:gd name="T18" fmla="*/ 0 w 112"/>
                <a:gd name="T19" fmla="*/ 65 h 77"/>
                <a:gd name="T20" fmla="*/ 28 w 112"/>
                <a:gd name="T21" fmla="*/ 71 h 77"/>
                <a:gd name="T22" fmla="*/ 28 w 112"/>
                <a:gd name="T23" fmla="*/ 66 h 77"/>
                <a:gd name="T24" fmla="*/ 75 w 112"/>
                <a:gd name="T25" fmla="*/ 23 h 77"/>
                <a:gd name="T26" fmla="*/ 94 w 112"/>
                <a:gd name="T27" fmla="*/ 35 h 77"/>
                <a:gd name="T28" fmla="*/ 80 w 112"/>
                <a:gd name="T29" fmla="*/ 48 h 77"/>
                <a:gd name="T30" fmla="*/ 80 w 112"/>
                <a:gd name="T31" fmla="*/ 66 h 77"/>
                <a:gd name="T32" fmla="*/ 89 w 112"/>
                <a:gd name="T33" fmla="*/ 77 h 77"/>
                <a:gd name="T34" fmla="*/ 91 w 112"/>
                <a:gd name="T35" fmla="*/ 74 h 77"/>
                <a:gd name="T36" fmla="*/ 85 w 112"/>
                <a:gd name="T37" fmla="*/ 64 h 77"/>
                <a:gd name="T38" fmla="*/ 86 w 112"/>
                <a:gd name="T39" fmla="*/ 48 h 77"/>
                <a:gd name="T40" fmla="*/ 97 w 112"/>
                <a:gd name="T41" fmla="*/ 41 h 77"/>
                <a:gd name="T42" fmla="*/ 105 w 112"/>
                <a:gd name="T43" fmla="*/ 44 h 77"/>
                <a:gd name="T44" fmla="*/ 111 w 112"/>
                <a:gd name="T45" fmla="*/ 35 h 77"/>
                <a:gd name="T46" fmla="*/ 101 w 112"/>
                <a:gd name="T4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77">
                  <a:moveTo>
                    <a:pt x="101" y="30"/>
                  </a:moveTo>
                  <a:cubicBezTo>
                    <a:pt x="95" y="19"/>
                    <a:pt x="95" y="19"/>
                    <a:pt x="95" y="19"/>
                  </a:cubicBezTo>
                  <a:cubicBezTo>
                    <a:pt x="95" y="19"/>
                    <a:pt x="99" y="11"/>
                    <a:pt x="99" y="9"/>
                  </a:cubicBezTo>
                  <a:cubicBezTo>
                    <a:pt x="98" y="7"/>
                    <a:pt x="96" y="2"/>
                    <a:pt x="89" y="1"/>
                  </a:cubicBezTo>
                  <a:cubicBezTo>
                    <a:pt x="82" y="0"/>
                    <a:pt x="79" y="11"/>
                    <a:pt x="79" y="11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1" y="11"/>
                    <a:pt x="71" y="16"/>
                    <a:pt x="69" y="9"/>
                  </a:cubicBezTo>
                  <a:cubicBezTo>
                    <a:pt x="67" y="2"/>
                    <a:pt x="57" y="1"/>
                    <a:pt x="51" y="4"/>
                  </a:cubicBezTo>
                  <a:cubicBezTo>
                    <a:pt x="44" y="8"/>
                    <a:pt x="48" y="23"/>
                    <a:pt x="48" y="23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1"/>
                    <a:pt x="103" y="44"/>
                    <a:pt x="105" y="44"/>
                  </a:cubicBezTo>
                  <a:cubicBezTo>
                    <a:pt x="108" y="44"/>
                    <a:pt x="112" y="41"/>
                    <a:pt x="111" y="35"/>
                  </a:cubicBezTo>
                  <a:cubicBezTo>
                    <a:pt x="111" y="29"/>
                    <a:pt x="101" y="30"/>
                    <a:pt x="101" y="3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2" name="ïṥḻídé"/>
            <p:cNvSpPr/>
            <p:nvPr/>
          </p:nvSpPr>
          <p:spPr bwMode="auto">
            <a:xfrm>
              <a:off x="3498850" y="2762371"/>
              <a:ext cx="1177670" cy="2947867"/>
            </a:xfrm>
            <a:custGeom>
              <a:avLst/>
              <a:gdLst>
                <a:gd name="T0" fmla="*/ 522 w 638"/>
                <a:gd name="T1" fmla="*/ 1423 h 1597"/>
                <a:gd name="T2" fmla="*/ 638 w 638"/>
                <a:gd name="T3" fmla="*/ 1423 h 1597"/>
                <a:gd name="T4" fmla="*/ 638 w 638"/>
                <a:gd name="T5" fmla="*/ 0 h 1597"/>
                <a:gd name="T6" fmla="*/ 0 w 638"/>
                <a:gd name="T7" fmla="*/ 0 h 1597"/>
                <a:gd name="T8" fmla="*/ 0 w 638"/>
                <a:gd name="T9" fmla="*/ 1597 h 1597"/>
                <a:gd name="T10" fmla="*/ 522 w 638"/>
                <a:gd name="T11" fmla="*/ 1597 h 1597"/>
                <a:gd name="T12" fmla="*/ 522 w 638"/>
                <a:gd name="T13" fmla="*/ 1423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1597">
                  <a:moveTo>
                    <a:pt x="522" y="1423"/>
                  </a:moveTo>
                  <a:lnTo>
                    <a:pt x="638" y="1423"/>
                  </a:lnTo>
                  <a:lnTo>
                    <a:pt x="638" y="0"/>
                  </a:lnTo>
                  <a:lnTo>
                    <a:pt x="0" y="0"/>
                  </a:lnTo>
                  <a:lnTo>
                    <a:pt x="0" y="1597"/>
                  </a:lnTo>
                  <a:lnTo>
                    <a:pt x="522" y="1597"/>
                  </a:lnTo>
                  <a:lnTo>
                    <a:pt x="522" y="1423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3" name="ïşļîďè"/>
            <p:cNvSpPr/>
            <p:nvPr/>
          </p:nvSpPr>
          <p:spPr bwMode="auto">
            <a:xfrm>
              <a:off x="4065534" y="2762371"/>
              <a:ext cx="610986" cy="2947867"/>
            </a:xfrm>
            <a:custGeom>
              <a:avLst/>
              <a:gdLst>
                <a:gd name="T0" fmla="*/ 215 w 331"/>
                <a:gd name="T1" fmla="*/ 1423 h 1597"/>
                <a:gd name="T2" fmla="*/ 331 w 331"/>
                <a:gd name="T3" fmla="*/ 1423 h 1597"/>
                <a:gd name="T4" fmla="*/ 331 w 331"/>
                <a:gd name="T5" fmla="*/ 0 h 1597"/>
                <a:gd name="T6" fmla="*/ 0 w 331"/>
                <a:gd name="T7" fmla="*/ 0 h 1597"/>
                <a:gd name="T8" fmla="*/ 0 w 331"/>
                <a:gd name="T9" fmla="*/ 1597 h 1597"/>
                <a:gd name="T10" fmla="*/ 215 w 331"/>
                <a:gd name="T11" fmla="*/ 1597 h 1597"/>
                <a:gd name="T12" fmla="*/ 215 w 331"/>
                <a:gd name="T13" fmla="*/ 1423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" h="1597">
                  <a:moveTo>
                    <a:pt x="215" y="1423"/>
                  </a:moveTo>
                  <a:lnTo>
                    <a:pt x="331" y="1423"/>
                  </a:lnTo>
                  <a:lnTo>
                    <a:pt x="331" y="0"/>
                  </a:lnTo>
                  <a:lnTo>
                    <a:pt x="0" y="0"/>
                  </a:lnTo>
                  <a:lnTo>
                    <a:pt x="0" y="1597"/>
                  </a:lnTo>
                  <a:lnTo>
                    <a:pt x="215" y="1597"/>
                  </a:lnTo>
                  <a:lnTo>
                    <a:pt x="215" y="1423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4" name="îṧľiḍè"/>
            <p:cNvSpPr/>
            <p:nvPr/>
          </p:nvSpPr>
          <p:spPr bwMode="auto">
            <a:xfrm>
              <a:off x="3622524" y="2791905"/>
              <a:ext cx="900788" cy="886021"/>
            </a:xfrm>
            <a:prstGeom prst="ellipse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5" name="ï$1íḑê"/>
            <p:cNvSpPr/>
            <p:nvPr/>
          </p:nvSpPr>
          <p:spPr bwMode="auto">
            <a:xfrm>
              <a:off x="7303204" y="4045256"/>
              <a:ext cx="1129677" cy="1129677"/>
            </a:xfrm>
            <a:custGeom>
              <a:avLst/>
              <a:gdLst>
                <a:gd name="T0" fmla="*/ 74 w 74"/>
                <a:gd name="T1" fmla="*/ 40 h 74"/>
                <a:gd name="T2" fmla="*/ 68 w 74"/>
                <a:gd name="T3" fmla="*/ 43 h 74"/>
                <a:gd name="T4" fmla="*/ 70 w 74"/>
                <a:gd name="T5" fmla="*/ 50 h 74"/>
                <a:gd name="T6" fmla="*/ 68 w 74"/>
                <a:gd name="T7" fmla="*/ 58 h 74"/>
                <a:gd name="T8" fmla="*/ 62 w 74"/>
                <a:gd name="T9" fmla="*/ 58 h 74"/>
                <a:gd name="T10" fmla="*/ 59 w 74"/>
                <a:gd name="T11" fmla="*/ 65 h 74"/>
                <a:gd name="T12" fmla="*/ 53 w 74"/>
                <a:gd name="T13" fmla="*/ 71 h 74"/>
                <a:gd name="T14" fmla="*/ 48 w 74"/>
                <a:gd name="T15" fmla="*/ 67 h 74"/>
                <a:gd name="T16" fmla="*/ 43 w 74"/>
                <a:gd name="T17" fmla="*/ 72 h 74"/>
                <a:gd name="T18" fmla="*/ 34 w 74"/>
                <a:gd name="T19" fmla="*/ 74 h 74"/>
                <a:gd name="T20" fmla="*/ 32 w 74"/>
                <a:gd name="T21" fmla="*/ 68 h 74"/>
                <a:gd name="T22" fmla="*/ 25 w 74"/>
                <a:gd name="T23" fmla="*/ 70 h 74"/>
                <a:gd name="T24" fmla="*/ 16 w 74"/>
                <a:gd name="T25" fmla="*/ 68 h 74"/>
                <a:gd name="T26" fmla="*/ 17 w 74"/>
                <a:gd name="T27" fmla="*/ 62 h 74"/>
                <a:gd name="T28" fmla="*/ 10 w 74"/>
                <a:gd name="T29" fmla="*/ 59 h 74"/>
                <a:gd name="T30" fmla="*/ 4 w 74"/>
                <a:gd name="T31" fmla="*/ 53 h 74"/>
                <a:gd name="T32" fmla="*/ 8 w 74"/>
                <a:gd name="T33" fmla="*/ 48 h 74"/>
                <a:gd name="T34" fmla="*/ 3 w 74"/>
                <a:gd name="T35" fmla="*/ 43 h 74"/>
                <a:gd name="T36" fmla="*/ 0 w 74"/>
                <a:gd name="T37" fmla="*/ 34 h 74"/>
                <a:gd name="T38" fmla="*/ 6 w 74"/>
                <a:gd name="T39" fmla="*/ 32 h 74"/>
                <a:gd name="T40" fmla="*/ 5 w 74"/>
                <a:gd name="T41" fmla="*/ 25 h 74"/>
                <a:gd name="T42" fmla="*/ 7 w 74"/>
                <a:gd name="T43" fmla="*/ 16 h 74"/>
                <a:gd name="T44" fmla="*/ 13 w 74"/>
                <a:gd name="T45" fmla="*/ 17 h 74"/>
                <a:gd name="T46" fmla="*/ 15 w 74"/>
                <a:gd name="T47" fmla="*/ 10 h 74"/>
                <a:gd name="T48" fmla="*/ 21 w 74"/>
                <a:gd name="T49" fmla="*/ 4 h 74"/>
                <a:gd name="T50" fmla="*/ 26 w 74"/>
                <a:gd name="T51" fmla="*/ 8 h 74"/>
                <a:gd name="T52" fmla="*/ 32 w 74"/>
                <a:gd name="T53" fmla="*/ 3 h 74"/>
                <a:gd name="T54" fmla="*/ 40 w 74"/>
                <a:gd name="T55" fmla="*/ 0 h 74"/>
                <a:gd name="T56" fmla="*/ 43 w 74"/>
                <a:gd name="T57" fmla="*/ 6 h 74"/>
                <a:gd name="T58" fmla="*/ 50 w 74"/>
                <a:gd name="T59" fmla="*/ 5 h 74"/>
                <a:gd name="T60" fmla="*/ 58 w 74"/>
                <a:gd name="T61" fmla="*/ 7 h 74"/>
                <a:gd name="T62" fmla="*/ 57 w 74"/>
                <a:gd name="T63" fmla="*/ 13 h 74"/>
                <a:gd name="T64" fmla="*/ 65 w 74"/>
                <a:gd name="T65" fmla="*/ 15 h 74"/>
                <a:gd name="T66" fmla="*/ 71 w 74"/>
                <a:gd name="T67" fmla="*/ 22 h 74"/>
                <a:gd name="T68" fmla="*/ 67 w 74"/>
                <a:gd name="T69" fmla="*/ 26 h 74"/>
                <a:gd name="T70" fmla="*/ 72 w 74"/>
                <a:gd name="T71" fmla="*/ 32 h 74"/>
                <a:gd name="T72" fmla="*/ 53 w 74"/>
                <a:gd name="T73" fmla="*/ 48 h 74"/>
                <a:gd name="T74" fmla="*/ 37 w 74"/>
                <a:gd name="T75" fmla="*/ 18 h 74"/>
                <a:gd name="T76" fmla="*/ 18 w 74"/>
                <a:gd name="T77" fmla="*/ 37 h 74"/>
                <a:gd name="T78" fmla="*/ 53 w 74"/>
                <a:gd name="T79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4">
                  <a:moveTo>
                    <a:pt x="74" y="34"/>
                  </a:moveTo>
                  <a:cubicBezTo>
                    <a:pt x="74" y="40"/>
                    <a:pt x="74" y="40"/>
                    <a:pt x="74" y="40"/>
                  </a:cubicBezTo>
                  <a:cubicBezTo>
                    <a:pt x="74" y="42"/>
                    <a:pt x="73" y="43"/>
                    <a:pt x="72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8" y="45"/>
                    <a:pt x="68" y="46"/>
                    <a:pt x="67" y="48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1" y="51"/>
                    <a:pt x="71" y="52"/>
                    <a:pt x="71" y="53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67" y="59"/>
                    <a:pt x="66" y="60"/>
                    <a:pt x="65" y="59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0" y="59"/>
                    <a:pt x="59" y="60"/>
                    <a:pt x="57" y="62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0" y="66"/>
                    <a:pt x="59" y="67"/>
                    <a:pt x="58" y="68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2" y="71"/>
                    <a:pt x="51" y="71"/>
                    <a:pt x="50" y="70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6" y="68"/>
                    <a:pt x="45" y="68"/>
                    <a:pt x="43" y="68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3" y="73"/>
                    <a:pt x="42" y="74"/>
                    <a:pt x="40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3" y="74"/>
                    <a:pt x="32" y="73"/>
                    <a:pt x="32" y="72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0" y="68"/>
                    <a:pt x="28" y="68"/>
                    <a:pt x="26" y="67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4" y="71"/>
                    <a:pt x="23" y="71"/>
                    <a:pt x="21" y="71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5" y="67"/>
                    <a:pt x="15" y="66"/>
                    <a:pt x="15" y="65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0"/>
                    <a:pt x="14" y="59"/>
                    <a:pt x="13" y="58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9" y="60"/>
                    <a:pt x="7" y="59"/>
                    <a:pt x="7" y="58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3" y="52"/>
                    <a:pt x="4" y="51"/>
                    <a:pt x="5" y="50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6"/>
                    <a:pt x="6" y="45"/>
                    <a:pt x="6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3"/>
                    <a:pt x="0" y="42"/>
                    <a:pt x="0" y="4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3"/>
                    <a:pt x="1" y="32"/>
                    <a:pt x="3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0"/>
                    <a:pt x="7" y="28"/>
                    <a:pt x="8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4"/>
                    <a:pt x="3" y="23"/>
                    <a:pt x="4" y="22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9" y="15"/>
                    <a:pt x="10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6" y="14"/>
                    <a:pt x="17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8"/>
                    <a:pt x="16" y="7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3"/>
                    <a:pt x="24" y="4"/>
                    <a:pt x="25" y="5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8" y="7"/>
                    <a:pt x="30" y="7"/>
                    <a:pt x="32" y="6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3" y="0"/>
                    <a:pt x="3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2" y="0"/>
                    <a:pt x="43" y="1"/>
                    <a:pt x="43" y="3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1" y="4"/>
                    <a:pt x="52" y="3"/>
                    <a:pt x="53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8"/>
                    <a:pt x="60" y="9"/>
                    <a:pt x="59" y="10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9" y="14"/>
                    <a:pt x="60" y="16"/>
                    <a:pt x="62" y="17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6" y="15"/>
                    <a:pt x="67" y="15"/>
                    <a:pt x="68" y="16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3"/>
                    <a:pt x="71" y="24"/>
                    <a:pt x="70" y="25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8" y="28"/>
                    <a:pt x="68" y="30"/>
                    <a:pt x="68" y="32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3" y="32"/>
                    <a:pt x="74" y="33"/>
                    <a:pt x="74" y="34"/>
                  </a:cubicBezTo>
                  <a:close/>
                  <a:moveTo>
                    <a:pt x="53" y="48"/>
                  </a:moveTo>
                  <a:cubicBezTo>
                    <a:pt x="55" y="45"/>
                    <a:pt x="56" y="42"/>
                    <a:pt x="56" y="38"/>
                  </a:cubicBezTo>
                  <a:cubicBezTo>
                    <a:pt x="56" y="27"/>
                    <a:pt x="48" y="18"/>
                    <a:pt x="37" y="18"/>
                  </a:cubicBezTo>
                  <a:cubicBezTo>
                    <a:pt x="30" y="18"/>
                    <a:pt x="25" y="22"/>
                    <a:pt x="21" y="27"/>
                  </a:cubicBezTo>
                  <a:cubicBezTo>
                    <a:pt x="19" y="30"/>
                    <a:pt x="18" y="33"/>
                    <a:pt x="18" y="37"/>
                  </a:cubicBezTo>
                  <a:cubicBezTo>
                    <a:pt x="18" y="48"/>
                    <a:pt x="27" y="57"/>
                    <a:pt x="37" y="57"/>
                  </a:cubicBezTo>
                  <a:cubicBezTo>
                    <a:pt x="44" y="57"/>
                    <a:pt x="50" y="53"/>
                    <a:pt x="53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6" name="îṡ1iḋe"/>
            <p:cNvSpPr/>
            <p:nvPr/>
          </p:nvSpPr>
          <p:spPr bwMode="auto">
            <a:xfrm>
              <a:off x="4859262" y="4473500"/>
              <a:ext cx="778960" cy="778960"/>
            </a:xfrm>
            <a:custGeom>
              <a:avLst/>
              <a:gdLst>
                <a:gd name="T0" fmla="*/ 25 w 51"/>
                <a:gd name="T1" fmla="*/ 30 h 51"/>
                <a:gd name="T2" fmla="*/ 25 w 51"/>
                <a:gd name="T3" fmla="*/ 21 h 51"/>
                <a:gd name="T4" fmla="*/ 51 w 51"/>
                <a:gd name="T5" fmla="*/ 23 h 51"/>
                <a:gd name="T6" fmla="*/ 49 w 51"/>
                <a:gd name="T7" fmla="*/ 29 h 51"/>
                <a:gd name="T8" fmla="*/ 46 w 51"/>
                <a:gd name="T9" fmla="*/ 33 h 51"/>
                <a:gd name="T10" fmla="*/ 48 w 51"/>
                <a:gd name="T11" fmla="*/ 36 h 51"/>
                <a:gd name="T12" fmla="*/ 44 w 51"/>
                <a:gd name="T13" fmla="*/ 40 h 51"/>
                <a:gd name="T14" fmla="*/ 39 w 51"/>
                <a:gd name="T15" fmla="*/ 42 h 51"/>
                <a:gd name="T16" fmla="*/ 40 w 51"/>
                <a:gd name="T17" fmla="*/ 46 h 51"/>
                <a:gd name="T18" fmla="*/ 34 w 51"/>
                <a:gd name="T19" fmla="*/ 48 h 51"/>
                <a:gd name="T20" fmla="*/ 29 w 51"/>
                <a:gd name="T21" fmla="*/ 47 h 51"/>
                <a:gd name="T22" fmla="*/ 27 w 51"/>
                <a:gd name="T23" fmla="*/ 51 h 51"/>
                <a:gd name="T24" fmla="*/ 22 w 51"/>
                <a:gd name="T25" fmla="*/ 49 h 51"/>
                <a:gd name="T26" fmla="*/ 18 w 51"/>
                <a:gd name="T27" fmla="*/ 46 h 51"/>
                <a:gd name="T28" fmla="*/ 14 w 51"/>
                <a:gd name="T29" fmla="*/ 48 h 51"/>
                <a:gd name="T30" fmla="*/ 10 w 51"/>
                <a:gd name="T31" fmla="*/ 44 h 51"/>
                <a:gd name="T32" fmla="*/ 8 w 51"/>
                <a:gd name="T33" fmla="*/ 39 h 51"/>
                <a:gd name="T34" fmla="*/ 4 w 51"/>
                <a:gd name="T35" fmla="*/ 40 h 51"/>
                <a:gd name="T36" fmla="*/ 3 w 51"/>
                <a:gd name="T37" fmla="*/ 34 h 51"/>
                <a:gd name="T38" fmla="*/ 4 w 51"/>
                <a:gd name="T39" fmla="*/ 29 h 51"/>
                <a:gd name="T40" fmla="*/ 0 w 51"/>
                <a:gd name="T41" fmla="*/ 27 h 51"/>
                <a:gd name="T42" fmla="*/ 1 w 51"/>
                <a:gd name="T43" fmla="*/ 22 h 51"/>
                <a:gd name="T44" fmla="*/ 5 w 51"/>
                <a:gd name="T45" fmla="*/ 18 h 51"/>
                <a:gd name="T46" fmla="*/ 2 w 51"/>
                <a:gd name="T47" fmla="*/ 14 h 51"/>
                <a:gd name="T48" fmla="*/ 6 w 51"/>
                <a:gd name="T49" fmla="*/ 10 h 51"/>
                <a:gd name="T50" fmla="*/ 11 w 51"/>
                <a:gd name="T51" fmla="*/ 8 h 51"/>
                <a:gd name="T52" fmla="*/ 11 w 51"/>
                <a:gd name="T53" fmla="*/ 4 h 51"/>
                <a:gd name="T54" fmla="*/ 16 w 51"/>
                <a:gd name="T55" fmla="*/ 3 h 51"/>
                <a:gd name="T56" fmla="*/ 22 w 51"/>
                <a:gd name="T57" fmla="*/ 4 h 51"/>
                <a:gd name="T58" fmla="*/ 23 w 51"/>
                <a:gd name="T59" fmla="*/ 0 h 51"/>
                <a:gd name="T60" fmla="*/ 29 w 51"/>
                <a:gd name="T61" fmla="*/ 1 h 51"/>
                <a:gd name="T62" fmla="*/ 33 w 51"/>
                <a:gd name="T63" fmla="*/ 5 h 51"/>
                <a:gd name="T64" fmla="*/ 36 w 51"/>
                <a:gd name="T65" fmla="*/ 2 h 51"/>
                <a:gd name="T66" fmla="*/ 40 w 51"/>
                <a:gd name="T67" fmla="*/ 6 h 51"/>
                <a:gd name="T68" fmla="*/ 42 w 51"/>
                <a:gd name="T69" fmla="*/ 11 h 51"/>
                <a:gd name="T70" fmla="*/ 46 w 51"/>
                <a:gd name="T71" fmla="*/ 11 h 51"/>
                <a:gd name="T72" fmla="*/ 48 w 51"/>
                <a:gd name="T73" fmla="*/ 16 h 51"/>
                <a:gd name="T74" fmla="*/ 47 w 51"/>
                <a:gd name="T75" fmla="*/ 22 h 51"/>
                <a:gd name="T76" fmla="*/ 51 w 51"/>
                <a:gd name="T77" fmla="*/ 23 h 51"/>
                <a:gd name="T78" fmla="*/ 35 w 51"/>
                <a:gd name="T79" fmla="*/ 26 h 51"/>
                <a:gd name="T80" fmla="*/ 17 w 51"/>
                <a:gd name="T81" fmla="*/ 20 h 51"/>
                <a:gd name="T82" fmla="*/ 25 w 51"/>
                <a:gd name="T83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51">
                  <a:moveTo>
                    <a:pt x="30" y="25"/>
                  </a:moveTo>
                  <a:cubicBezTo>
                    <a:pt x="30" y="28"/>
                    <a:pt x="28" y="30"/>
                    <a:pt x="25" y="30"/>
                  </a:cubicBezTo>
                  <a:cubicBezTo>
                    <a:pt x="23" y="30"/>
                    <a:pt x="21" y="28"/>
                    <a:pt x="21" y="25"/>
                  </a:cubicBezTo>
                  <a:cubicBezTo>
                    <a:pt x="21" y="23"/>
                    <a:pt x="23" y="21"/>
                    <a:pt x="25" y="21"/>
                  </a:cubicBezTo>
                  <a:cubicBezTo>
                    <a:pt x="28" y="21"/>
                    <a:pt x="30" y="23"/>
                    <a:pt x="30" y="25"/>
                  </a:cubicBezTo>
                  <a:close/>
                  <a:moveTo>
                    <a:pt x="51" y="23"/>
                  </a:moveTo>
                  <a:cubicBezTo>
                    <a:pt x="51" y="27"/>
                    <a:pt x="51" y="27"/>
                    <a:pt x="51" y="27"/>
                  </a:cubicBezTo>
                  <a:cubicBezTo>
                    <a:pt x="51" y="28"/>
                    <a:pt x="50" y="29"/>
                    <a:pt x="49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6" y="32"/>
                    <a:pt x="46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5"/>
                    <a:pt x="48" y="36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1"/>
                    <a:pt x="45" y="41"/>
                    <a:pt x="44" y="40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1" y="40"/>
                    <a:pt x="40" y="41"/>
                    <a:pt x="39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1" y="45"/>
                    <a:pt x="41" y="46"/>
                    <a:pt x="40" y="46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4" y="49"/>
                    <a:pt x="34" y="4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2" y="46"/>
                    <a:pt x="30" y="47"/>
                    <a:pt x="29" y="47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50"/>
                    <a:pt x="28" y="51"/>
                    <a:pt x="27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2" y="50"/>
                    <a:pt x="22" y="49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5" y="49"/>
                    <a:pt x="14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5"/>
                    <a:pt x="10" y="4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1"/>
                    <a:pt x="9" y="40"/>
                    <a:pt x="8" y="3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1"/>
                    <a:pt x="5" y="41"/>
                    <a:pt x="4" y="40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4"/>
                    <a:pt x="3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2"/>
                    <a:pt x="4" y="30"/>
                    <a:pt x="4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2"/>
                    <a:pt x="1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4" y="19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0"/>
                    <a:pt x="10" y="9"/>
                    <a:pt x="11" y="8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5"/>
                    <a:pt x="11" y="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2"/>
                    <a:pt x="16" y="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4"/>
                    <a:pt x="20" y="4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4"/>
                    <a:pt x="32" y="4"/>
                    <a:pt x="33" y="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5" y="2"/>
                    <a:pt x="36" y="2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5"/>
                    <a:pt x="41" y="6"/>
                    <a:pt x="40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40" y="9"/>
                    <a:pt x="41" y="10"/>
                    <a:pt x="42" y="11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6" y="10"/>
                    <a:pt x="46" y="11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49" y="16"/>
                    <a:pt x="48" y="16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2"/>
                    <a:pt x="51" y="22"/>
                    <a:pt x="51" y="23"/>
                  </a:cubicBezTo>
                  <a:close/>
                  <a:moveTo>
                    <a:pt x="33" y="31"/>
                  </a:moveTo>
                  <a:cubicBezTo>
                    <a:pt x="34" y="29"/>
                    <a:pt x="35" y="28"/>
                    <a:pt x="35" y="26"/>
                  </a:cubicBezTo>
                  <a:cubicBezTo>
                    <a:pt x="35" y="20"/>
                    <a:pt x="30" y="16"/>
                    <a:pt x="25" y="16"/>
                  </a:cubicBezTo>
                  <a:cubicBezTo>
                    <a:pt x="22" y="16"/>
                    <a:pt x="19" y="17"/>
                    <a:pt x="17" y="20"/>
                  </a:cubicBezTo>
                  <a:cubicBezTo>
                    <a:pt x="16" y="21"/>
                    <a:pt x="15" y="23"/>
                    <a:pt x="15" y="25"/>
                  </a:cubicBezTo>
                  <a:cubicBezTo>
                    <a:pt x="15" y="31"/>
                    <a:pt x="20" y="35"/>
                    <a:pt x="25" y="35"/>
                  </a:cubicBezTo>
                  <a:cubicBezTo>
                    <a:pt x="29" y="35"/>
                    <a:pt x="32" y="33"/>
                    <a:pt x="33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7" name="ïṥļîḓé"/>
            <p:cNvSpPr/>
            <p:nvPr/>
          </p:nvSpPr>
          <p:spPr bwMode="auto">
            <a:xfrm>
              <a:off x="5516394" y="2180919"/>
              <a:ext cx="275036" cy="275036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5 h 18"/>
                <a:gd name="T12" fmla="*/ 3 w 18"/>
                <a:gd name="T13" fmla="*/ 9 h 18"/>
                <a:gd name="T14" fmla="*/ 9 w 18"/>
                <a:gd name="T15" fmla="*/ 3 h 18"/>
                <a:gd name="T16" fmla="*/ 15 w 18"/>
                <a:gd name="T17" fmla="*/ 9 h 18"/>
                <a:gd name="T18" fmla="*/ 9 w 18"/>
                <a:gd name="T19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5"/>
                  </a:moveTo>
                  <a:cubicBezTo>
                    <a:pt x="6" y="15"/>
                    <a:pt x="3" y="12"/>
                    <a:pt x="3" y="9"/>
                  </a:cubicBezTo>
                  <a:cubicBezTo>
                    <a:pt x="3" y="5"/>
                    <a:pt x="6" y="3"/>
                    <a:pt x="9" y="3"/>
                  </a:cubicBezTo>
                  <a:cubicBezTo>
                    <a:pt x="13" y="3"/>
                    <a:pt x="15" y="5"/>
                    <a:pt x="15" y="9"/>
                  </a:cubicBezTo>
                  <a:cubicBezTo>
                    <a:pt x="15" y="12"/>
                    <a:pt x="13" y="15"/>
                    <a:pt x="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8" name="ïṥḻîḑé"/>
            <p:cNvSpPr/>
            <p:nvPr/>
          </p:nvSpPr>
          <p:spPr bwMode="auto">
            <a:xfrm>
              <a:off x="5241359" y="1737909"/>
              <a:ext cx="365484" cy="367330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2 h 24"/>
                <a:gd name="T4" fmla="*/ 12 w 24"/>
                <a:gd name="T5" fmla="*/ 24 h 24"/>
                <a:gd name="T6" fmla="*/ 24 w 24"/>
                <a:gd name="T7" fmla="*/ 12 h 24"/>
                <a:gd name="T8" fmla="*/ 12 w 24"/>
                <a:gd name="T9" fmla="*/ 0 h 24"/>
                <a:gd name="T10" fmla="*/ 12 w 24"/>
                <a:gd name="T11" fmla="*/ 20 h 24"/>
                <a:gd name="T12" fmla="*/ 4 w 24"/>
                <a:gd name="T13" fmla="*/ 12 h 24"/>
                <a:gd name="T14" fmla="*/ 12 w 24"/>
                <a:gd name="T15" fmla="*/ 4 h 24"/>
                <a:gd name="T16" fmla="*/ 20 w 24"/>
                <a:gd name="T17" fmla="*/ 12 h 24"/>
                <a:gd name="T18" fmla="*/ 12 w 24"/>
                <a:gd name="T1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ubicBezTo>
                    <a:pt x="18" y="24"/>
                    <a:pt x="24" y="18"/>
                    <a:pt x="24" y="12"/>
                  </a:cubicBezTo>
                  <a:cubicBezTo>
                    <a:pt x="24" y="5"/>
                    <a:pt x="18" y="0"/>
                    <a:pt x="12" y="0"/>
                  </a:cubicBezTo>
                  <a:close/>
                  <a:moveTo>
                    <a:pt x="12" y="20"/>
                  </a:moveTo>
                  <a:cubicBezTo>
                    <a:pt x="7" y="20"/>
                    <a:pt x="4" y="16"/>
                    <a:pt x="4" y="12"/>
                  </a:cubicBezTo>
                  <a:cubicBezTo>
                    <a:pt x="4" y="7"/>
                    <a:pt x="7" y="4"/>
                    <a:pt x="12" y="4"/>
                  </a:cubicBezTo>
                  <a:cubicBezTo>
                    <a:pt x="16" y="4"/>
                    <a:pt x="20" y="7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9" name="işļiḑe"/>
            <p:cNvSpPr/>
            <p:nvPr/>
          </p:nvSpPr>
          <p:spPr bwMode="auto">
            <a:xfrm>
              <a:off x="4737434" y="1737909"/>
              <a:ext cx="443011" cy="44301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4 h 29"/>
                <a:gd name="T4" fmla="*/ 14 w 29"/>
                <a:gd name="T5" fmla="*/ 29 h 29"/>
                <a:gd name="T6" fmla="*/ 29 w 29"/>
                <a:gd name="T7" fmla="*/ 14 h 29"/>
                <a:gd name="T8" fmla="*/ 14 w 29"/>
                <a:gd name="T9" fmla="*/ 0 h 29"/>
                <a:gd name="T10" fmla="*/ 14 w 29"/>
                <a:gd name="T11" fmla="*/ 25 h 29"/>
                <a:gd name="T12" fmla="*/ 4 w 29"/>
                <a:gd name="T13" fmla="*/ 14 h 29"/>
                <a:gd name="T14" fmla="*/ 14 w 29"/>
                <a:gd name="T15" fmla="*/ 4 h 29"/>
                <a:gd name="T16" fmla="*/ 24 w 29"/>
                <a:gd name="T17" fmla="*/ 14 h 29"/>
                <a:gd name="T18" fmla="*/ 14 w 29"/>
                <a:gd name="T1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9"/>
                    <a:pt x="14" y="29"/>
                  </a:cubicBezTo>
                  <a:cubicBezTo>
                    <a:pt x="22" y="29"/>
                    <a:pt x="29" y="22"/>
                    <a:pt x="29" y="14"/>
                  </a:cubicBezTo>
                  <a:cubicBezTo>
                    <a:pt x="29" y="6"/>
                    <a:pt x="22" y="0"/>
                    <a:pt x="14" y="0"/>
                  </a:cubicBezTo>
                  <a:close/>
                  <a:moveTo>
                    <a:pt x="14" y="25"/>
                  </a:moveTo>
                  <a:cubicBezTo>
                    <a:pt x="8" y="25"/>
                    <a:pt x="4" y="20"/>
                    <a:pt x="4" y="14"/>
                  </a:cubicBezTo>
                  <a:cubicBezTo>
                    <a:pt x="4" y="9"/>
                    <a:pt x="8" y="4"/>
                    <a:pt x="14" y="4"/>
                  </a:cubicBezTo>
                  <a:cubicBezTo>
                    <a:pt x="20" y="4"/>
                    <a:pt x="24" y="9"/>
                    <a:pt x="24" y="14"/>
                  </a:cubicBezTo>
                  <a:cubicBezTo>
                    <a:pt x="24" y="20"/>
                    <a:pt x="20" y="25"/>
                    <a:pt x="14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0" name="ï$1ïḑé"/>
            <p:cNvSpPr/>
            <p:nvPr/>
          </p:nvSpPr>
          <p:spPr bwMode="auto">
            <a:xfrm>
              <a:off x="3561610" y="2745758"/>
              <a:ext cx="1022616" cy="1009695"/>
            </a:xfrm>
            <a:custGeom>
              <a:avLst/>
              <a:gdLst>
                <a:gd name="T0" fmla="*/ 33 w 67"/>
                <a:gd name="T1" fmla="*/ 0 h 66"/>
                <a:gd name="T2" fmla="*/ 0 w 67"/>
                <a:gd name="T3" fmla="*/ 33 h 66"/>
                <a:gd name="T4" fmla="*/ 33 w 67"/>
                <a:gd name="T5" fmla="*/ 66 h 66"/>
                <a:gd name="T6" fmla="*/ 67 w 67"/>
                <a:gd name="T7" fmla="*/ 33 h 66"/>
                <a:gd name="T8" fmla="*/ 33 w 67"/>
                <a:gd name="T9" fmla="*/ 0 h 66"/>
                <a:gd name="T10" fmla="*/ 33 w 67"/>
                <a:gd name="T11" fmla="*/ 56 h 66"/>
                <a:gd name="T12" fmla="*/ 10 w 67"/>
                <a:gd name="T13" fmla="*/ 33 h 66"/>
                <a:gd name="T14" fmla="*/ 33 w 67"/>
                <a:gd name="T15" fmla="*/ 10 h 66"/>
                <a:gd name="T16" fmla="*/ 57 w 67"/>
                <a:gd name="T17" fmla="*/ 33 h 66"/>
                <a:gd name="T18" fmla="*/ 33 w 67"/>
                <a:gd name="T19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66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ubicBezTo>
                    <a:pt x="52" y="66"/>
                    <a:pt x="67" y="51"/>
                    <a:pt x="67" y="33"/>
                  </a:cubicBezTo>
                  <a:cubicBezTo>
                    <a:pt x="67" y="15"/>
                    <a:pt x="52" y="0"/>
                    <a:pt x="33" y="0"/>
                  </a:cubicBezTo>
                  <a:close/>
                  <a:moveTo>
                    <a:pt x="33" y="56"/>
                  </a:moveTo>
                  <a:cubicBezTo>
                    <a:pt x="21" y="56"/>
                    <a:pt x="10" y="46"/>
                    <a:pt x="10" y="33"/>
                  </a:cubicBezTo>
                  <a:cubicBezTo>
                    <a:pt x="10" y="20"/>
                    <a:pt x="21" y="10"/>
                    <a:pt x="33" y="10"/>
                  </a:cubicBezTo>
                  <a:cubicBezTo>
                    <a:pt x="46" y="10"/>
                    <a:pt x="57" y="20"/>
                    <a:pt x="57" y="33"/>
                  </a:cubicBezTo>
                  <a:cubicBezTo>
                    <a:pt x="57" y="46"/>
                    <a:pt x="46" y="56"/>
                    <a:pt x="33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1" name="íṩḻiḓé"/>
            <p:cNvSpPr/>
            <p:nvPr/>
          </p:nvSpPr>
          <p:spPr bwMode="auto">
            <a:xfrm>
              <a:off x="4277810" y="2852819"/>
              <a:ext cx="335950" cy="3359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2" name="îṧļíḓè"/>
            <p:cNvSpPr/>
            <p:nvPr/>
          </p:nvSpPr>
          <p:spPr bwMode="auto">
            <a:xfrm>
              <a:off x="4384871" y="2959880"/>
              <a:ext cx="107061" cy="107061"/>
            </a:xfrm>
            <a:prstGeom prst="ellipse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3" name="îšḻîḋê"/>
            <p:cNvSpPr/>
            <p:nvPr/>
          </p:nvSpPr>
          <p:spPr bwMode="auto">
            <a:xfrm>
              <a:off x="5134298" y="3801600"/>
              <a:ext cx="778960" cy="15136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4" name="í$ļîḋé"/>
            <p:cNvSpPr/>
            <p:nvPr/>
          </p:nvSpPr>
          <p:spPr bwMode="auto">
            <a:xfrm>
              <a:off x="5531161" y="3801600"/>
              <a:ext cx="382097" cy="151362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5" name="íṩḷïḍe"/>
            <p:cNvSpPr/>
            <p:nvPr/>
          </p:nvSpPr>
          <p:spPr bwMode="auto">
            <a:xfrm>
              <a:off x="5180445" y="3541331"/>
              <a:ext cx="136595" cy="28980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6" name="iş1ïḍè"/>
            <p:cNvSpPr/>
            <p:nvPr/>
          </p:nvSpPr>
          <p:spPr bwMode="auto">
            <a:xfrm>
              <a:off x="5728670" y="3541331"/>
              <a:ext cx="138441" cy="289803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7" name="ïšḷidê"/>
            <p:cNvSpPr/>
            <p:nvPr/>
          </p:nvSpPr>
          <p:spPr bwMode="auto">
            <a:xfrm>
              <a:off x="5424100" y="2762371"/>
              <a:ext cx="214122" cy="825107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8" name="ïṧ1iḍé"/>
            <p:cNvSpPr/>
            <p:nvPr/>
          </p:nvSpPr>
          <p:spPr bwMode="auto">
            <a:xfrm>
              <a:off x="5317040" y="3434271"/>
              <a:ext cx="411631" cy="182742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276" name="组合 27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10440162" y="4327150"/>
            <a:ext cx="844133" cy="701118"/>
            <a:chOff x="3070225" y="908050"/>
            <a:chExt cx="6240463" cy="5183188"/>
          </a:xfrm>
        </p:grpSpPr>
        <p:sp>
          <p:nvSpPr>
            <p:cNvPr id="277" name="ïŝlidê"/>
            <p:cNvSpPr/>
            <p:nvPr/>
          </p:nvSpPr>
          <p:spPr bwMode="auto">
            <a:xfrm>
              <a:off x="3070225" y="2838450"/>
              <a:ext cx="6240463" cy="3252788"/>
            </a:xfrm>
            <a:custGeom>
              <a:avLst/>
              <a:gdLst>
                <a:gd name="T0" fmla="*/ 336 w 1891"/>
                <a:gd name="T1" fmla="*/ 812 h 987"/>
                <a:gd name="T2" fmla="*/ 1554 w 1891"/>
                <a:gd name="T3" fmla="*/ 812 h 987"/>
                <a:gd name="T4" fmla="*/ 1554 w 1891"/>
                <a:gd name="T5" fmla="*/ 175 h 987"/>
                <a:gd name="T6" fmla="*/ 336 w 1891"/>
                <a:gd name="T7" fmla="*/ 175 h 987"/>
                <a:gd name="T8" fmla="*/ 336 w 1891"/>
                <a:gd name="T9" fmla="*/ 812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1" h="987">
                  <a:moveTo>
                    <a:pt x="336" y="812"/>
                  </a:moveTo>
                  <a:cubicBezTo>
                    <a:pt x="673" y="987"/>
                    <a:pt x="1218" y="987"/>
                    <a:pt x="1554" y="812"/>
                  </a:cubicBezTo>
                  <a:cubicBezTo>
                    <a:pt x="1891" y="636"/>
                    <a:pt x="1891" y="351"/>
                    <a:pt x="1554" y="175"/>
                  </a:cubicBezTo>
                  <a:cubicBezTo>
                    <a:pt x="1218" y="0"/>
                    <a:pt x="673" y="0"/>
                    <a:pt x="336" y="175"/>
                  </a:cubicBezTo>
                  <a:cubicBezTo>
                    <a:pt x="0" y="351"/>
                    <a:pt x="0" y="636"/>
                    <a:pt x="336" y="812"/>
                  </a:cubicBezTo>
                  <a:close/>
                </a:path>
              </a:pathLst>
            </a:custGeom>
            <a:solidFill>
              <a:srgbClr val="E5EFF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78" name="îŝľïḓê"/>
            <p:cNvSpPr/>
            <p:nvPr/>
          </p:nvSpPr>
          <p:spPr bwMode="auto">
            <a:xfrm>
              <a:off x="7270750" y="4532313"/>
              <a:ext cx="1382713" cy="655638"/>
            </a:xfrm>
            <a:custGeom>
              <a:avLst/>
              <a:gdLst>
                <a:gd name="T0" fmla="*/ 344 w 419"/>
                <a:gd name="T1" fmla="*/ 164 h 199"/>
                <a:gd name="T2" fmla="*/ 75 w 419"/>
                <a:gd name="T3" fmla="*/ 164 h 199"/>
                <a:gd name="T4" fmla="*/ 75 w 419"/>
                <a:gd name="T5" fmla="*/ 35 h 199"/>
                <a:gd name="T6" fmla="*/ 344 w 419"/>
                <a:gd name="T7" fmla="*/ 35 h 199"/>
                <a:gd name="T8" fmla="*/ 344 w 419"/>
                <a:gd name="T9" fmla="*/ 16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199">
                  <a:moveTo>
                    <a:pt x="344" y="164"/>
                  </a:moveTo>
                  <a:cubicBezTo>
                    <a:pt x="270" y="199"/>
                    <a:pt x="149" y="199"/>
                    <a:pt x="75" y="164"/>
                  </a:cubicBezTo>
                  <a:cubicBezTo>
                    <a:pt x="0" y="128"/>
                    <a:pt x="0" y="71"/>
                    <a:pt x="75" y="35"/>
                  </a:cubicBezTo>
                  <a:cubicBezTo>
                    <a:pt x="149" y="0"/>
                    <a:pt x="270" y="0"/>
                    <a:pt x="344" y="35"/>
                  </a:cubicBezTo>
                  <a:cubicBezTo>
                    <a:pt x="419" y="71"/>
                    <a:pt x="419" y="128"/>
                    <a:pt x="344" y="164"/>
                  </a:cubicBezTo>
                  <a:close/>
                </a:path>
              </a:pathLst>
            </a:custGeom>
            <a:solidFill>
              <a:srgbClr val="C1E4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79" name="ïsliḍé"/>
            <p:cNvSpPr/>
            <p:nvPr/>
          </p:nvSpPr>
          <p:spPr bwMode="auto">
            <a:xfrm>
              <a:off x="4991100" y="3857625"/>
              <a:ext cx="2041525" cy="1182688"/>
            </a:xfrm>
            <a:custGeom>
              <a:avLst/>
              <a:gdLst>
                <a:gd name="T0" fmla="*/ 10 w 619"/>
                <a:gd name="T1" fmla="*/ 257 h 359"/>
                <a:gd name="T2" fmla="*/ 446 w 619"/>
                <a:gd name="T3" fmla="*/ 5 h 359"/>
                <a:gd name="T4" fmla="*/ 480 w 619"/>
                <a:gd name="T5" fmla="*/ 5 h 359"/>
                <a:gd name="T6" fmla="*/ 609 w 619"/>
                <a:gd name="T7" fmla="*/ 80 h 359"/>
                <a:gd name="T8" fmla="*/ 609 w 619"/>
                <a:gd name="T9" fmla="*/ 100 h 359"/>
                <a:gd name="T10" fmla="*/ 174 w 619"/>
                <a:gd name="T11" fmla="*/ 353 h 359"/>
                <a:gd name="T12" fmla="*/ 139 w 619"/>
                <a:gd name="T13" fmla="*/ 353 h 359"/>
                <a:gd name="T14" fmla="*/ 10 w 619"/>
                <a:gd name="T15" fmla="*/ 277 h 359"/>
                <a:gd name="T16" fmla="*/ 10 w 619"/>
                <a:gd name="T17" fmla="*/ 257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9" h="359">
                  <a:moveTo>
                    <a:pt x="10" y="257"/>
                  </a:moveTo>
                  <a:cubicBezTo>
                    <a:pt x="446" y="5"/>
                    <a:pt x="446" y="5"/>
                    <a:pt x="446" y="5"/>
                  </a:cubicBezTo>
                  <a:cubicBezTo>
                    <a:pt x="455" y="0"/>
                    <a:pt x="471" y="0"/>
                    <a:pt x="480" y="5"/>
                  </a:cubicBezTo>
                  <a:cubicBezTo>
                    <a:pt x="609" y="80"/>
                    <a:pt x="609" y="80"/>
                    <a:pt x="609" y="80"/>
                  </a:cubicBezTo>
                  <a:cubicBezTo>
                    <a:pt x="619" y="85"/>
                    <a:pt x="619" y="94"/>
                    <a:pt x="609" y="100"/>
                  </a:cubicBezTo>
                  <a:cubicBezTo>
                    <a:pt x="174" y="353"/>
                    <a:pt x="174" y="353"/>
                    <a:pt x="174" y="353"/>
                  </a:cubicBezTo>
                  <a:cubicBezTo>
                    <a:pt x="164" y="359"/>
                    <a:pt x="149" y="359"/>
                    <a:pt x="139" y="353"/>
                  </a:cubicBezTo>
                  <a:cubicBezTo>
                    <a:pt x="10" y="277"/>
                    <a:pt x="10" y="277"/>
                    <a:pt x="10" y="277"/>
                  </a:cubicBezTo>
                  <a:cubicBezTo>
                    <a:pt x="0" y="271"/>
                    <a:pt x="0" y="262"/>
                    <a:pt x="10" y="257"/>
                  </a:cubicBezTo>
                  <a:close/>
                </a:path>
              </a:pathLst>
            </a:custGeom>
            <a:solidFill>
              <a:srgbClr val="C1E4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0" name="îṡḻíḍé"/>
            <p:cNvSpPr/>
            <p:nvPr/>
          </p:nvSpPr>
          <p:spPr bwMode="auto">
            <a:xfrm>
              <a:off x="4403725" y="3159125"/>
              <a:ext cx="422275" cy="747713"/>
            </a:xfrm>
            <a:custGeom>
              <a:avLst/>
              <a:gdLst>
                <a:gd name="T0" fmla="*/ 35 w 266"/>
                <a:gd name="T1" fmla="*/ 471 h 471"/>
                <a:gd name="T2" fmla="*/ 0 w 266"/>
                <a:gd name="T3" fmla="*/ 452 h 471"/>
                <a:gd name="T4" fmla="*/ 228 w 266"/>
                <a:gd name="T5" fmla="*/ 0 h 471"/>
                <a:gd name="T6" fmla="*/ 266 w 266"/>
                <a:gd name="T7" fmla="*/ 18 h 471"/>
                <a:gd name="T8" fmla="*/ 35 w 266"/>
                <a:gd name="T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471">
                  <a:moveTo>
                    <a:pt x="35" y="471"/>
                  </a:moveTo>
                  <a:lnTo>
                    <a:pt x="0" y="452"/>
                  </a:lnTo>
                  <a:lnTo>
                    <a:pt x="228" y="0"/>
                  </a:lnTo>
                  <a:lnTo>
                    <a:pt x="266" y="18"/>
                  </a:lnTo>
                  <a:lnTo>
                    <a:pt x="35" y="471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1" name="îśḷîḋé"/>
            <p:cNvSpPr/>
            <p:nvPr/>
          </p:nvSpPr>
          <p:spPr bwMode="auto">
            <a:xfrm>
              <a:off x="4033838" y="3098800"/>
              <a:ext cx="412750" cy="609600"/>
            </a:xfrm>
            <a:custGeom>
              <a:avLst/>
              <a:gdLst>
                <a:gd name="T0" fmla="*/ 224 w 260"/>
                <a:gd name="T1" fmla="*/ 384 h 384"/>
                <a:gd name="T2" fmla="*/ 0 w 260"/>
                <a:gd name="T3" fmla="*/ 23 h 384"/>
                <a:gd name="T4" fmla="*/ 35 w 260"/>
                <a:gd name="T5" fmla="*/ 0 h 384"/>
                <a:gd name="T6" fmla="*/ 260 w 260"/>
                <a:gd name="T7" fmla="*/ 364 h 384"/>
                <a:gd name="T8" fmla="*/ 224 w 260"/>
                <a:gd name="T9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84">
                  <a:moveTo>
                    <a:pt x="224" y="384"/>
                  </a:moveTo>
                  <a:lnTo>
                    <a:pt x="0" y="23"/>
                  </a:lnTo>
                  <a:lnTo>
                    <a:pt x="35" y="0"/>
                  </a:lnTo>
                  <a:lnTo>
                    <a:pt x="260" y="364"/>
                  </a:lnTo>
                  <a:lnTo>
                    <a:pt x="224" y="384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2" name="î$lídê"/>
            <p:cNvSpPr/>
            <p:nvPr/>
          </p:nvSpPr>
          <p:spPr bwMode="auto">
            <a:xfrm>
              <a:off x="4376738" y="3030538"/>
              <a:ext cx="109538" cy="1768475"/>
            </a:xfrm>
            <a:custGeom>
              <a:avLst/>
              <a:gdLst>
                <a:gd name="T0" fmla="*/ 33 w 33"/>
                <a:gd name="T1" fmla="*/ 0 h 537"/>
                <a:gd name="T2" fmla="*/ 33 w 33"/>
                <a:gd name="T3" fmla="*/ 526 h 537"/>
                <a:gd name="T4" fmla="*/ 28 w 33"/>
                <a:gd name="T5" fmla="*/ 533 h 537"/>
                <a:gd name="T6" fmla="*/ 5 w 33"/>
                <a:gd name="T7" fmla="*/ 533 h 537"/>
                <a:gd name="T8" fmla="*/ 0 w 33"/>
                <a:gd name="T9" fmla="*/ 526 h 537"/>
                <a:gd name="T10" fmla="*/ 0 w 33"/>
                <a:gd name="T11" fmla="*/ 0 h 537"/>
                <a:gd name="T12" fmla="*/ 33 w 33"/>
                <a:gd name="T13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37">
                  <a:moveTo>
                    <a:pt x="33" y="0"/>
                  </a:moveTo>
                  <a:cubicBezTo>
                    <a:pt x="33" y="526"/>
                    <a:pt x="33" y="526"/>
                    <a:pt x="33" y="526"/>
                  </a:cubicBezTo>
                  <a:cubicBezTo>
                    <a:pt x="33" y="529"/>
                    <a:pt x="32" y="531"/>
                    <a:pt x="28" y="533"/>
                  </a:cubicBezTo>
                  <a:cubicBezTo>
                    <a:pt x="22" y="537"/>
                    <a:pt x="11" y="537"/>
                    <a:pt x="5" y="533"/>
                  </a:cubicBezTo>
                  <a:cubicBezTo>
                    <a:pt x="1" y="531"/>
                    <a:pt x="0" y="529"/>
                    <a:pt x="0" y="52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3" name="í$1íḓê"/>
            <p:cNvSpPr/>
            <p:nvPr/>
          </p:nvSpPr>
          <p:spPr bwMode="auto">
            <a:xfrm>
              <a:off x="4184650" y="1689100"/>
              <a:ext cx="1614488" cy="1608138"/>
            </a:xfrm>
            <a:prstGeom prst="ellipse">
              <a:avLst/>
            </a:prstGeom>
            <a:solidFill>
              <a:srgbClr val="FFD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4" name="iṥliďè"/>
            <p:cNvSpPr/>
            <p:nvPr/>
          </p:nvSpPr>
          <p:spPr bwMode="auto">
            <a:xfrm>
              <a:off x="4184650" y="1689100"/>
              <a:ext cx="1430338" cy="1608138"/>
            </a:xfrm>
            <a:custGeom>
              <a:avLst/>
              <a:gdLst>
                <a:gd name="T0" fmla="*/ 321 w 433"/>
                <a:gd name="T1" fmla="*/ 181 h 488"/>
                <a:gd name="T2" fmla="*/ 365 w 433"/>
                <a:gd name="T3" fmla="*/ 31 h 488"/>
                <a:gd name="T4" fmla="*/ 245 w 433"/>
                <a:gd name="T5" fmla="*/ 0 h 488"/>
                <a:gd name="T6" fmla="*/ 0 w 433"/>
                <a:gd name="T7" fmla="*/ 244 h 488"/>
                <a:gd name="T8" fmla="*/ 245 w 433"/>
                <a:gd name="T9" fmla="*/ 488 h 488"/>
                <a:gd name="T10" fmla="*/ 433 w 433"/>
                <a:gd name="T11" fmla="*/ 399 h 488"/>
                <a:gd name="T12" fmla="*/ 321 w 433"/>
                <a:gd name="T13" fmla="*/ 181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3" h="488">
                  <a:moveTo>
                    <a:pt x="321" y="181"/>
                  </a:moveTo>
                  <a:cubicBezTo>
                    <a:pt x="353" y="82"/>
                    <a:pt x="386" y="43"/>
                    <a:pt x="365" y="31"/>
                  </a:cubicBezTo>
                  <a:cubicBezTo>
                    <a:pt x="329" y="11"/>
                    <a:pt x="288" y="0"/>
                    <a:pt x="245" y="0"/>
                  </a:cubicBezTo>
                  <a:cubicBezTo>
                    <a:pt x="110" y="0"/>
                    <a:pt x="0" y="109"/>
                    <a:pt x="0" y="244"/>
                  </a:cubicBezTo>
                  <a:cubicBezTo>
                    <a:pt x="0" y="379"/>
                    <a:pt x="110" y="488"/>
                    <a:pt x="245" y="488"/>
                  </a:cubicBezTo>
                  <a:cubicBezTo>
                    <a:pt x="320" y="488"/>
                    <a:pt x="388" y="453"/>
                    <a:pt x="433" y="399"/>
                  </a:cubicBezTo>
                  <a:cubicBezTo>
                    <a:pt x="361" y="420"/>
                    <a:pt x="280" y="310"/>
                    <a:pt x="321" y="18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5" name="íṩ1ïḑê"/>
            <p:cNvSpPr/>
            <p:nvPr/>
          </p:nvSpPr>
          <p:spPr bwMode="auto">
            <a:xfrm>
              <a:off x="3155950" y="2154238"/>
              <a:ext cx="1135063" cy="1133475"/>
            </a:xfrm>
            <a:prstGeom prst="ellipse">
              <a:avLst/>
            </a:prstGeom>
            <a:solidFill>
              <a:srgbClr val="FFD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6" name="iślîḑê"/>
            <p:cNvSpPr/>
            <p:nvPr/>
          </p:nvSpPr>
          <p:spPr bwMode="auto">
            <a:xfrm>
              <a:off x="3235325" y="2154238"/>
              <a:ext cx="1055688" cy="1133475"/>
            </a:xfrm>
            <a:custGeom>
              <a:avLst/>
              <a:gdLst>
                <a:gd name="T0" fmla="*/ 148 w 320"/>
                <a:gd name="T1" fmla="*/ 0 h 344"/>
                <a:gd name="T2" fmla="*/ 48 w 320"/>
                <a:gd name="T3" fmla="*/ 33 h 344"/>
                <a:gd name="T4" fmla="*/ 107 w 320"/>
                <a:gd name="T5" fmla="*/ 274 h 344"/>
                <a:gd name="T6" fmla="*/ 0 w 320"/>
                <a:gd name="T7" fmla="*/ 258 h 344"/>
                <a:gd name="T8" fmla="*/ 148 w 320"/>
                <a:gd name="T9" fmla="*/ 344 h 344"/>
                <a:gd name="T10" fmla="*/ 320 w 320"/>
                <a:gd name="T11" fmla="*/ 172 h 344"/>
                <a:gd name="T12" fmla="*/ 148 w 320"/>
                <a:gd name="T13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" h="344">
                  <a:moveTo>
                    <a:pt x="148" y="0"/>
                  </a:moveTo>
                  <a:cubicBezTo>
                    <a:pt x="110" y="0"/>
                    <a:pt x="76" y="12"/>
                    <a:pt x="48" y="33"/>
                  </a:cubicBezTo>
                  <a:cubicBezTo>
                    <a:pt x="43" y="138"/>
                    <a:pt x="132" y="240"/>
                    <a:pt x="107" y="274"/>
                  </a:cubicBezTo>
                  <a:cubicBezTo>
                    <a:pt x="82" y="309"/>
                    <a:pt x="21" y="287"/>
                    <a:pt x="0" y="258"/>
                  </a:cubicBezTo>
                  <a:cubicBezTo>
                    <a:pt x="29" y="309"/>
                    <a:pt x="85" y="344"/>
                    <a:pt x="148" y="344"/>
                  </a:cubicBezTo>
                  <a:cubicBezTo>
                    <a:pt x="243" y="344"/>
                    <a:pt x="320" y="267"/>
                    <a:pt x="320" y="172"/>
                  </a:cubicBezTo>
                  <a:cubicBezTo>
                    <a:pt x="320" y="77"/>
                    <a:pt x="243" y="0"/>
                    <a:pt x="14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7" name="iSļîḋé"/>
            <p:cNvSpPr/>
            <p:nvPr/>
          </p:nvSpPr>
          <p:spPr bwMode="auto">
            <a:xfrm>
              <a:off x="3394075" y="1073150"/>
              <a:ext cx="2074863" cy="2076450"/>
            </a:xfrm>
            <a:prstGeom prst="ellipse">
              <a:avLst/>
            </a:prstGeom>
            <a:solidFill>
              <a:srgbClr val="FFD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8" name="îś1iḑe"/>
            <p:cNvSpPr/>
            <p:nvPr/>
          </p:nvSpPr>
          <p:spPr bwMode="auto">
            <a:xfrm>
              <a:off x="3960813" y="1181100"/>
              <a:ext cx="9525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9" name="íśļiḋê"/>
            <p:cNvSpPr/>
            <p:nvPr/>
          </p:nvSpPr>
          <p:spPr bwMode="auto">
            <a:xfrm>
              <a:off x="3921125" y="1184275"/>
              <a:ext cx="39688" cy="23813"/>
            </a:xfrm>
            <a:custGeom>
              <a:avLst/>
              <a:gdLst>
                <a:gd name="T0" fmla="*/ 12 w 12"/>
                <a:gd name="T1" fmla="*/ 0 h 7"/>
                <a:gd name="T2" fmla="*/ 0 w 12"/>
                <a:gd name="T3" fmla="*/ 7 h 7"/>
                <a:gd name="T4" fmla="*/ 12 w 1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12" y="0"/>
                  </a:moveTo>
                  <a:cubicBezTo>
                    <a:pt x="8" y="2"/>
                    <a:pt x="4" y="4"/>
                    <a:pt x="0" y="7"/>
                  </a:cubicBezTo>
                  <a:cubicBezTo>
                    <a:pt x="4" y="4"/>
                    <a:pt x="8" y="2"/>
                    <a:pt x="1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0" name="íṩľídé"/>
            <p:cNvSpPr/>
            <p:nvPr/>
          </p:nvSpPr>
          <p:spPr bwMode="auto">
            <a:xfrm>
              <a:off x="3970338" y="1162050"/>
              <a:ext cx="42863" cy="19050"/>
            </a:xfrm>
            <a:custGeom>
              <a:avLst/>
              <a:gdLst>
                <a:gd name="T0" fmla="*/ 13 w 13"/>
                <a:gd name="T1" fmla="*/ 0 h 6"/>
                <a:gd name="T2" fmla="*/ 0 w 13"/>
                <a:gd name="T3" fmla="*/ 6 h 6"/>
                <a:gd name="T4" fmla="*/ 13 w 1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6">
                  <a:moveTo>
                    <a:pt x="13" y="0"/>
                  </a:moveTo>
                  <a:cubicBezTo>
                    <a:pt x="9" y="2"/>
                    <a:pt x="4" y="4"/>
                    <a:pt x="0" y="6"/>
                  </a:cubicBezTo>
                  <a:cubicBezTo>
                    <a:pt x="4" y="4"/>
                    <a:pt x="9" y="2"/>
                    <a:pt x="13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1" name="îṣļíḋé"/>
            <p:cNvSpPr/>
            <p:nvPr/>
          </p:nvSpPr>
          <p:spPr bwMode="auto">
            <a:xfrm>
              <a:off x="5441950" y="2341563"/>
              <a:ext cx="0" cy="6350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2" name="îšļíḍê"/>
            <p:cNvSpPr/>
            <p:nvPr/>
          </p:nvSpPr>
          <p:spPr bwMode="auto">
            <a:xfrm>
              <a:off x="3921125" y="1208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3" name="íṥlîḍé"/>
            <p:cNvSpPr/>
            <p:nvPr/>
          </p:nvSpPr>
          <p:spPr bwMode="auto">
            <a:xfrm>
              <a:off x="3394075" y="1208088"/>
              <a:ext cx="2047875" cy="1941513"/>
            </a:xfrm>
            <a:custGeom>
              <a:avLst/>
              <a:gdLst>
                <a:gd name="T0" fmla="*/ 621 w 621"/>
                <a:gd name="T1" fmla="*/ 346 h 589"/>
                <a:gd name="T2" fmla="*/ 315 w 621"/>
                <a:gd name="T3" fmla="*/ 589 h 589"/>
                <a:gd name="T4" fmla="*/ 0 w 621"/>
                <a:gd name="T5" fmla="*/ 274 h 589"/>
                <a:gd name="T6" fmla="*/ 160 w 621"/>
                <a:gd name="T7" fmla="*/ 0 h 589"/>
                <a:gd name="T8" fmla="*/ 86 w 621"/>
                <a:gd name="T9" fmla="*/ 58 h 589"/>
                <a:gd name="T10" fmla="*/ 78 w 621"/>
                <a:gd name="T11" fmla="*/ 129 h 589"/>
                <a:gd name="T12" fmla="*/ 392 w 621"/>
                <a:gd name="T13" fmla="*/ 444 h 589"/>
                <a:gd name="T14" fmla="*/ 621 w 621"/>
                <a:gd name="T15" fmla="*/ 346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1" h="589">
                  <a:moveTo>
                    <a:pt x="621" y="346"/>
                  </a:moveTo>
                  <a:cubicBezTo>
                    <a:pt x="588" y="485"/>
                    <a:pt x="464" y="589"/>
                    <a:pt x="315" y="589"/>
                  </a:cubicBezTo>
                  <a:cubicBezTo>
                    <a:pt x="141" y="589"/>
                    <a:pt x="0" y="448"/>
                    <a:pt x="0" y="274"/>
                  </a:cubicBezTo>
                  <a:cubicBezTo>
                    <a:pt x="0" y="156"/>
                    <a:pt x="64" y="54"/>
                    <a:pt x="160" y="0"/>
                  </a:cubicBezTo>
                  <a:cubicBezTo>
                    <a:pt x="132" y="15"/>
                    <a:pt x="107" y="35"/>
                    <a:pt x="86" y="58"/>
                  </a:cubicBezTo>
                  <a:cubicBezTo>
                    <a:pt x="81" y="81"/>
                    <a:pt x="78" y="105"/>
                    <a:pt x="78" y="129"/>
                  </a:cubicBezTo>
                  <a:cubicBezTo>
                    <a:pt x="78" y="303"/>
                    <a:pt x="219" y="444"/>
                    <a:pt x="392" y="444"/>
                  </a:cubicBezTo>
                  <a:cubicBezTo>
                    <a:pt x="482" y="444"/>
                    <a:pt x="564" y="406"/>
                    <a:pt x="621" y="34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4" name="í$ḻïḍè"/>
            <p:cNvSpPr/>
            <p:nvPr/>
          </p:nvSpPr>
          <p:spPr bwMode="auto">
            <a:xfrm>
              <a:off x="5456238" y="2232025"/>
              <a:ext cx="6350" cy="39688"/>
            </a:xfrm>
            <a:custGeom>
              <a:avLst/>
              <a:gdLst>
                <a:gd name="T0" fmla="*/ 2 w 2"/>
                <a:gd name="T1" fmla="*/ 0 h 12"/>
                <a:gd name="T2" fmla="*/ 0 w 2"/>
                <a:gd name="T3" fmla="*/ 12 h 12"/>
                <a:gd name="T4" fmla="*/ 2 w 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cubicBezTo>
                    <a:pt x="2" y="4"/>
                    <a:pt x="1" y="8"/>
                    <a:pt x="0" y="12"/>
                  </a:cubicBezTo>
                  <a:cubicBezTo>
                    <a:pt x="1" y="8"/>
                    <a:pt x="2" y="4"/>
                    <a:pt x="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5" name="ís1íde"/>
            <p:cNvSpPr/>
            <p:nvPr/>
          </p:nvSpPr>
          <p:spPr bwMode="auto">
            <a:xfrm>
              <a:off x="5456238" y="2271713"/>
              <a:ext cx="0" cy="14288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6" name="íṣḻïdé"/>
            <p:cNvSpPr/>
            <p:nvPr/>
          </p:nvSpPr>
          <p:spPr bwMode="auto">
            <a:xfrm>
              <a:off x="5441950" y="2317750"/>
              <a:ext cx="7938" cy="23813"/>
            </a:xfrm>
            <a:custGeom>
              <a:avLst/>
              <a:gdLst>
                <a:gd name="T0" fmla="*/ 2 w 2"/>
                <a:gd name="T1" fmla="*/ 0 h 7"/>
                <a:gd name="T2" fmla="*/ 0 w 2"/>
                <a:gd name="T3" fmla="*/ 7 h 7"/>
                <a:gd name="T4" fmla="*/ 2 w 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1" y="2"/>
                    <a:pt x="1" y="5"/>
                    <a:pt x="0" y="7"/>
                  </a:cubicBezTo>
                  <a:cubicBezTo>
                    <a:pt x="1" y="5"/>
                    <a:pt x="1" y="2"/>
                    <a:pt x="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7" name="ïṡ1íḍê"/>
            <p:cNvSpPr/>
            <p:nvPr/>
          </p:nvSpPr>
          <p:spPr bwMode="auto">
            <a:xfrm>
              <a:off x="5449888" y="2286000"/>
              <a:ext cx="6350" cy="31750"/>
            </a:xfrm>
            <a:custGeom>
              <a:avLst/>
              <a:gdLst>
                <a:gd name="T0" fmla="*/ 2 w 2"/>
                <a:gd name="T1" fmla="*/ 0 h 10"/>
                <a:gd name="T2" fmla="*/ 0 w 2"/>
                <a:gd name="T3" fmla="*/ 10 h 10"/>
                <a:gd name="T4" fmla="*/ 2 w 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1" y="4"/>
                    <a:pt x="1" y="7"/>
                    <a:pt x="0" y="10"/>
                  </a:cubicBezTo>
                  <a:cubicBezTo>
                    <a:pt x="1" y="7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8" name="î$ḻîḑê"/>
            <p:cNvSpPr/>
            <p:nvPr/>
          </p:nvSpPr>
          <p:spPr bwMode="auto">
            <a:xfrm>
              <a:off x="7004050" y="2170113"/>
              <a:ext cx="257175" cy="454025"/>
            </a:xfrm>
            <a:custGeom>
              <a:avLst/>
              <a:gdLst>
                <a:gd name="T0" fmla="*/ 22 w 162"/>
                <a:gd name="T1" fmla="*/ 286 h 286"/>
                <a:gd name="T2" fmla="*/ 0 w 162"/>
                <a:gd name="T3" fmla="*/ 274 h 286"/>
                <a:gd name="T4" fmla="*/ 139 w 162"/>
                <a:gd name="T5" fmla="*/ 0 h 286"/>
                <a:gd name="T6" fmla="*/ 162 w 162"/>
                <a:gd name="T7" fmla="*/ 12 h 286"/>
                <a:gd name="T8" fmla="*/ 22 w 162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286">
                  <a:moveTo>
                    <a:pt x="22" y="286"/>
                  </a:moveTo>
                  <a:lnTo>
                    <a:pt x="0" y="274"/>
                  </a:lnTo>
                  <a:lnTo>
                    <a:pt x="139" y="0"/>
                  </a:lnTo>
                  <a:lnTo>
                    <a:pt x="162" y="12"/>
                  </a:lnTo>
                  <a:lnTo>
                    <a:pt x="22" y="286"/>
                  </a:lnTo>
                  <a:close/>
                </a:path>
              </a:pathLst>
            </a:custGeom>
            <a:solidFill>
              <a:srgbClr val="ABD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99" name="îṧ1ïdê"/>
            <p:cNvSpPr/>
            <p:nvPr/>
          </p:nvSpPr>
          <p:spPr bwMode="auto">
            <a:xfrm>
              <a:off x="6778625" y="2136775"/>
              <a:ext cx="250825" cy="369888"/>
            </a:xfrm>
            <a:custGeom>
              <a:avLst/>
              <a:gdLst>
                <a:gd name="T0" fmla="*/ 135 w 158"/>
                <a:gd name="T1" fmla="*/ 233 h 233"/>
                <a:gd name="T2" fmla="*/ 0 w 158"/>
                <a:gd name="T3" fmla="*/ 13 h 233"/>
                <a:gd name="T4" fmla="*/ 21 w 158"/>
                <a:gd name="T5" fmla="*/ 0 h 233"/>
                <a:gd name="T6" fmla="*/ 158 w 158"/>
                <a:gd name="T7" fmla="*/ 218 h 233"/>
                <a:gd name="T8" fmla="*/ 135 w 158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233">
                  <a:moveTo>
                    <a:pt x="135" y="233"/>
                  </a:moveTo>
                  <a:lnTo>
                    <a:pt x="0" y="13"/>
                  </a:lnTo>
                  <a:lnTo>
                    <a:pt x="21" y="0"/>
                  </a:lnTo>
                  <a:lnTo>
                    <a:pt x="158" y="218"/>
                  </a:lnTo>
                  <a:lnTo>
                    <a:pt x="135" y="233"/>
                  </a:lnTo>
                  <a:close/>
                </a:path>
              </a:pathLst>
            </a:custGeom>
            <a:solidFill>
              <a:srgbClr val="ABD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0" name="ïṣ1íde"/>
            <p:cNvSpPr/>
            <p:nvPr/>
          </p:nvSpPr>
          <p:spPr bwMode="auto">
            <a:xfrm>
              <a:off x="6986588" y="2093913"/>
              <a:ext cx="66675" cy="1071563"/>
            </a:xfrm>
            <a:custGeom>
              <a:avLst/>
              <a:gdLst>
                <a:gd name="T0" fmla="*/ 20 w 20"/>
                <a:gd name="T1" fmla="*/ 0 h 325"/>
                <a:gd name="T2" fmla="*/ 20 w 20"/>
                <a:gd name="T3" fmla="*/ 318 h 325"/>
                <a:gd name="T4" fmla="*/ 17 w 20"/>
                <a:gd name="T5" fmla="*/ 322 h 325"/>
                <a:gd name="T6" fmla="*/ 3 w 20"/>
                <a:gd name="T7" fmla="*/ 322 h 325"/>
                <a:gd name="T8" fmla="*/ 0 w 20"/>
                <a:gd name="T9" fmla="*/ 318 h 325"/>
                <a:gd name="T10" fmla="*/ 0 w 20"/>
                <a:gd name="T11" fmla="*/ 0 h 325"/>
                <a:gd name="T12" fmla="*/ 20 w 20"/>
                <a:gd name="T13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25">
                  <a:moveTo>
                    <a:pt x="20" y="0"/>
                  </a:moveTo>
                  <a:cubicBezTo>
                    <a:pt x="20" y="318"/>
                    <a:pt x="20" y="318"/>
                    <a:pt x="20" y="318"/>
                  </a:cubicBezTo>
                  <a:cubicBezTo>
                    <a:pt x="20" y="320"/>
                    <a:pt x="19" y="321"/>
                    <a:pt x="17" y="322"/>
                  </a:cubicBezTo>
                  <a:cubicBezTo>
                    <a:pt x="13" y="325"/>
                    <a:pt x="7" y="325"/>
                    <a:pt x="3" y="322"/>
                  </a:cubicBezTo>
                  <a:cubicBezTo>
                    <a:pt x="1" y="321"/>
                    <a:pt x="0" y="320"/>
                    <a:pt x="0" y="31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ABD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1" name="îṩḷîḓé"/>
            <p:cNvSpPr/>
            <p:nvPr/>
          </p:nvSpPr>
          <p:spPr bwMode="auto">
            <a:xfrm>
              <a:off x="6870700" y="1281113"/>
              <a:ext cx="977900" cy="974725"/>
            </a:xfrm>
            <a:prstGeom prst="ellipse">
              <a:avLst/>
            </a:prstGeom>
            <a:solidFill>
              <a:srgbClr val="D9E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2" name="ïṥľîḓe"/>
            <p:cNvSpPr/>
            <p:nvPr/>
          </p:nvSpPr>
          <p:spPr bwMode="auto">
            <a:xfrm>
              <a:off x="6870700" y="1281113"/>
              <a:ext cx="865188" cy="974725"/>
            </a:xfrm>
            <a:custGeom>
              <a:avLst/>
              <a:gdLst>
                <a:gd name="T0" fmla="*/ 194 w 262"/>
                <a:gd name="T1" fmla="*/ 110 h 296"/>
                <a:gd name="T2" fmla="*/ 221 w 262"/>
                <a:gd name="T3" fmla="*/ 19 h 296"/>
                <a:gd name="T4" fmla="*/ 148 w 262"/>
                <a:gd name="T5" fmla="*/ 0 h 296"/>
                <a:gd name="T6" fmla="*/ 0 w 262"/>
                <a:gd name="T7" fmla="*/ 148 h 296"/>
                <a:gd name="T8" fmla="*/ 148 w 262"/>
                <a:gd name="T9" fmla="*/ 296 h 296"/>
                <a:gd name="T10" fmla="*/ 262 w 262"/>
                <a:gd name="T11" fmla="*/ 242 h 296"/>
                <a:gd name="T12" fmla="*/ 194 w 262"/>
                <a:gd name="T13" fmla="*/ 11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96">
                  <a:moveTo>
                    <a:pt x="194" y="110"/>
                  </a:moveTo>
                  <a:cubicBezTo>
                    <a:pt x="213" y="50"/>
                    <a:pt x="234" y="27"/>
                    <a:pt x="221" y="19"/>
                  </a:cubicBezTo>
                  <a:cubicBezTo>
                    <a:pt x="199" y="7"/>
                    <a:pt x="174" y="0"/>
                    <a:pt x="148" y="0"/>
                  </a:cubicBezTo>
                  <a:cubicBezTo>
                    <a:pt x="66" y="0"/>
                    <a:pt x="0" y="66"/>
                    <a:pt x="0" y="148"/>
                  </a:cubicBezTo>
                  <a:cubicBezTo>
                    <a:pt x="0" y="230"/>
                    <a:pt x="66" y="296"/>
                    <a:pt x="148" y="296"/>
                  </a:cubicBezTo>
                  <a:cubicBezTo>
                    <a:pt x="194" y="296"/>
                    <a:pt x="235" y="275"/>
                    <a:pt x="262" y="242"/>
                  </a:cubicBezTo>
                  <a:cubicBezTo>
                    <a:pt x="218" y="255"/>
                    <a:pt x="170" y="188"/>
                    <a:pt x="194" y="110"/>
                  </a:cubicBezTo>
                  <a:close/>
                </a:path>
              </a:pathLst>
            </a:custGeom>
            <a:solidFill>
              <a:srgbClr val="C1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3" name="íSḷiḍè"/>
            <p:cNvSpPr/>
            <p:nvPr/>
          </p:nvSpPr>
          <p:spPr bwMode="auto">
            <a:xfrm>
              <a:off x="6248400" y="1563688"/>
              <a:ext cx="685800" cy="685800"/>
            </a:xfrm>
            <a:prstGeom prst="ellipse">
              <a:avLst/>
            </a:prstGeom>
            <a:solidFill>
              <a:srgbClr val="D9E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4" name="íṣļíḑè"/>
            <p:cNvSpPr/>
            <p:nvPr/>
          </p:nvSpPr>
          <p:spPr bwMode="auto">
            <a:xfrm>
              <a:off x="6297613" y="1563688"/>
              <a:ext cx="636588" cy="685800"/>
            </a:xfrm>
            <a:custGeom>
              <a:avLst/>
              <a:gdLst>
                <a:gd name="T0" fmla="*/ 89 w 193"/>
                <a:gd name="T1" fmla="*/ 0 h 208"/>
                <a:gd name="T2" fmla="*/ 29 w 193"/>
                <a:gd name="T3" fmla="*/ 20 h 208"/>
                <a:gd name="T4" fmla="*/ 65 w 193"/>
                <a:gd name="T5" fmla="*/ 166 h 208"/>
                <a:gd name="T6" fmla="*/ 0 w 193"/>
                <a:gd name="T7" fmla="*/ 156 h 208"/>
                <a:gd name="T8" fmla="*/ 89 w 193"/>
                <a:gd name="T9" fmla="*/ 208 h 208"/>
                <a:gd name="T10" fmla="*/ 193 w 193"/>
                <a:gd name="T11" fmla="*/ 104 h 208"/>
                <a:gd name="T12" fmla="*/ 89 w 193"/>
                <a:gd name="T1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208">
                  <a:moveTo>
                    <a:pt x="89" y="0"/>
                  </a:moveTo>
                  <a:cubicBezTo>
                    <a:pt x="67" y="0"/>
                    <a:pt x="46" y="7"/>
                    <a:pt x="29" y="20"/>
                  </a:cubicBezTo>
                  <a:cubicBezTo>
                    <a:pt x="26" y="83"/>
                    <a:pt x="80" y="145"/>
                    <a:pt x="65" y="166"/>
                  </a:cubicBezTo>
                  <a:cubicBezTo>
                    <a:pt x="49" y="187"/>
                    <a:pt x="12" y="174"/>
                    <a:pt x="0" y="156"/>
                  </a:cubicBezTo>
                  <a:cubicBezTo>
                    <a:pt x="18" y="187"/>
                    <a:pt x="51" y="208"/>
                    <a:pt x="89" y="208"/>
                  </a:cubicBezTo>
                  <a:cubicBezTo>
                    <a:pt x="147" y="208"/>
                    <a:pt x="193" y="161"/>
                    <a:pt x="193" y="104"/>
                  </a:cubicBezTo>
                  <a:cubicBezTo>
                    <a:pt x="193" y="47"/>
                    <a:pt x="147" y="0"/>
                    <a:pt x="89" y="0"/>
                  </a:cubicBezTo>
                  <a:close/>
                </a:path>
              </a:pathLst>
            </a:custGeom>
            <a:solidFill>
              <a:srgbClr val="C1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5" name="iṣľïďè"/>
            <p:cNvSpPr/>
            <p:nvPr/>
          </p:nvSpPr>
          <p:spPr bwMode="auto">
            <a:xfrm>
              <a:off x="6392863" y="908050"/>
              <a:ext cx="1257300" cy="1255713"/>
            </a:xfrm>
            <a:prstGeom prst="ellipse">
              <a:avLst/>
            </a:prstGeom>
            <a:solidFill>
              <a:srgbClr val="D9E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6" name="íṣľïḑe"/>
            <p:cNvSpPr/>
            <p:nvPr/>
          </p:nvSpPr>
          <p:spPr bwMode="auto">
            <a:xfrm>
              <a:off x="6735763" y="974725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7" name="işľiďe"/>
            <p:cNvSpPr/>
            <p:nvPr/>
          </p:nvSpPr>
          <p:spPr bwMode="auto">
            <a:xfrm>
              <a:off x="6713538" y="977900"/>
              <a:ext cx="22225" cy="12700"/>
            </a:xfrm>
            <a:custGeom>
              <a:avLst/>
              <a:gdLst>
                <a:gd name="T0" fmla="*/ 7 w 7"/>
                <a:gd name="T1" fmla="*/ 0 h 4"/>
                <a:gd name="T2" fmla="*/ 0 w 7"/>
                <a:gd name="T3" fmla="*/ 4 h 4"/>
                <a:gd name="T4" fmla="*/ 7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cubicBezTo>
                    <a:pt x="5" y="1"/>
                    <a:pt x="2" y="3"/>
                    <a:pt x="0" y="4"/>
                  </a:cubicBezTo>
                  <a:cubicBezTo>
                    <a:pt x="2" y="3"/>
                    <a:pt x="5" y="1"/>
                    <a:pt x="7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8" name="ís1ïḍe"/>
            <p:cNvSpPr/>
            <p:nvPr/>
          </p:nvSpPr>
          <p:spPr bwMode="auto">
            <a:xfrm>
              <a:off x="6742113" y="960438"/>
              <a:ext cx="26988" cy="14288"/>
            </a:xfrm>
            <a:custGeom>
              <a:avLst/>
              <a:gdLst>
                <a:gd name="T0" fmla="*/ 8 w 8"/>
                <a:gd name="T1" fmla="*/ 0 h 4"/>
                <a:gd name="T2" fmla="*/ 0 w 8"/>
                <a:gd name="T3" fmla="*/ 4 h 4"/>
                <a:gd name="T4" fmla="*/ 8 w 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5" y="2"/>
                    <a:pt x="2" y="3"/>
                    <a:pt x="0" y="4"/>
                  </a:cubicBezTo>
                  <a:cubicBezTo>
                    <a:pt x="2" y="3"/>
                    <a:pt x="5" y="2"/>
                    <a:pt x="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9" name="iṧlïďè"/>
            <p:cNvSpPr/>
            <p:nvPr/>
          </p:nvSpPr>
          <p:spPr bwMode="auto">
            <a:xfrm>
              <a:off x="7634288" y="16764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0" name="îṩḻíḑe"/>
            <p:cNvSpPr/>
            <p:nvPr/>
          </p:nvSpPr>
          <p:spPr bwMode="auto">
            <a:xfrm>
              <a:off x="6710363" y="99060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1" name="išļide"/>
            <p:cNvSpPr/>
            <p:nvPr/>
          </p:nvSpPr>
          <p:spPr bwMode="auto">
            <a:xfrm>
              <a:off x="6392863" y="990600"/>
              <a:ext cx="1241425" cy="1173163"/>
            </a:xfrm>
            <a:custGeom>
              <a:avLst/>
              <a:gdLst>
                <a:gd name="T0" fmla="*/ 376 w 376"/>
                <a:gd name="T1" fmla="*/ 209 h 356"/>
                <a:gd name="T2" fmla="*/ 190 w 376"/>
                <a:gd name="T3" fmla="*/ 356 h 356"/>
                <a:gd name="T4" fmla="*/ 0 w 376"/>
                <a:gd name="T5" fmla="*/ 166 h 356"/>
                <a:gd name="T6" fmla="*/ 96 w 376"/>
                <a:gd name="T7" fmla="*/ 0 h 356"/>
                <a:gd name="T8" fmla="*/ 52 w 376"/>
                <a:gd name="T9" fmla="*/ 35 h 356"/>
                <a:gd name="T10" fmla="*/ 47 w 376"/>
                <a:gd name="T11" fmla="*/ 79 h 356"/>
                <a:gd name="T12" fmla="*/ 237 w 376"/>
                <a:gd name="T13" fmla="*/ 269 h 356"/>
                <a:gd name="T14" fmla="*/ 376 w 376"/>
                <a:gd name="T15" fmla="*/ 20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6" h="356">
                  <a:moveTo>
                    <a:pt x="376" y="209"/>
                  </a:moveTo>
                  <a:cubicBezTo>
                    <a:pt x="356" y="294"/>
                    <a:pt x="280" y="356"/>
                    <a:pt x="190" y="356"/>
                  </a:cubicBezTo>
                  <a:cubicBezTo>
                    <a:pt x="85" y="356"/>
                    <a:pt x="0" y="271"/>
                    <a:pt x="0" y="166"/>
                  </a:cubicBezTo>
                  <a:cubicBezTo>
                    <a:pt x="0" y="95"/>
                    <a:pt x="39" y="33"/>
                    <a:pt x="96" y="0"/>
                  </a:cubicBezTo>
                  <a:cubicBezTo>
                    <a:pt x="80" y="9"/>
                    <a:pt x="65" y="21"/>
                    <a:pt x="52" y="35"/>
                  </a:cubicBezTo>
                  <a:cubicBezTo>
                    <a:pt x="49" y="49"/>
                    <a:pt x="47" y="64"/>
                    <a:pt x="47" y="79"/>
                  </a:cubicBezTo>
                  <a:cubicBezTo>
                    <a:pt x="47" y="184"/>
                    <a:pt x="132" y="269"/>
                    <a:pt x="237" y="269"/>
                  </a:cubicBezTo>
                  <a:cubicBezTo>
                    <a:pt x="292" y="269"/>
                    <a:pt x="341" y="246"/>
                    <a:pt x="376" y="209"/>
                  </a:cubicBezTo>
                  <a:close/>
                </a:path>
              </a:pathLst>
            </a:custGeom>
            <a:solidFill>
              <a:srgbClr val="C1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2" name="îṥľîďè"/>
            <p:cNvSpPr/>
            <p:nvPr/>
          </p:nvSpPr>
          <p:spPr bwMode="auto">
            <a:xfrm>
              <a:off x="7640638" y="1609725"/>
              <a:ext cx="3175" cy="23813"/>
            </a:xfrm>
            <a:custGeom>
              <a:avLst/>
              <a:gdLst>
                <a:gd name="T0" fmla="*/ 1 w 1"/>
                <a:gd name="T1" fmla="*/ 0 h 7"/>
                <a:gd name="T2" fmla="*/ 0 w 1"/>
                <a:gd name="T3" fmla="*/ 7 h 7"/>
                <a:gd name="T4" fmla="*/ 1 w 1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cubicBezTo>
                    <a:pt x="1" y="3"/>
                    <a:pt x="1" y="5"/>
                    <a:pt x="0" y="7"/>
                  </a:cubicBezTo>
                  <a:cubicBezTo>
                    <a:pt x="1" y="5"/>
                    <a:pt x="1" y="3"/>
                    <a:pt x="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3" name="ï$ḷíďè"/>
            <p:cNvSpPr/>
            <p:nvPr/>
          </p:nvSpPr>
          <p:spPr bwMode="auto">
            <a:xfrm>
              <a:off x="7640638" y="1633538"/>
              <a:ext cx="0" cy="9525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4" name="iSlíḓe"/>
            <p:cNvSpPr/>
            <p:nvPr/>
          </p:nvSpPr>
          <p:spPr bwMode="auto">
            <a:xfrm>
              <a:off x="7634288" y="1662113"/>
              <a:ext cx="3175" cy="14288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4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5" name="iṣḷïḋe"/>
            <p:cNvSpPr/>
            <p:nvPr/>
          </p:nvSpPr>
          <p:spPr bwMode="auto">
            <a:xfrm>
              <a:off x="7637463" y="1643063"/>
              <a:ext cx="3175" cy="19050"/>
            </a:xfrm>
            <a:custGeom>
              <a:avLst/>
              <a:gdLst>
                <a:gd name="T0" fmla="*/ 1 w 1"/>
                <a:gd name="T1" fmla="*/ 0 h 6"/>
                <a:gd name="T2" fmla="*/ 0 w 1"/>
                <a:gd name="T3" fmla="*/ 6 h 6"/>
                <a:gd name="T4" fmla="*/ 1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6" name="iṣľiďê"/>
            <p:cNvSpPr/>
            <p:nvPr/>
          </p:nvSpPr>
          <p:spPr bwMode="auto">
            <a:xfrm>
              <a:off x="3822700" y="4902200"/>
              <a:ext cx="452438" cy="269875"/>
            </a:xfrm>
            <a:custGeom>
              <a:avLst/>
              <a:gdLst>
                <a:gd name="T0" fmla="*/ 98 w 137"/>
                <a:gd name="T1" fmla="*/ 26 h 82"/>
                <a:gd name="T2" fmla="*/ 127 w 137"/>
                <a:gd name="T3" fmla="*/ 37 h 82"/>
                <a:gd name="T4" fmla="*/ 106 w 137"/>
                <a:gd name="T5" fmla="*/ 41 h 82"/>
                <a:gd name="T6" fmla="*/ 129 w 137"/>
                <a:gd name="T7" fmla="*/ 58 h 82"/>
                <a:gd name="T8" fmla="*/ 117 w 137"/>
                <a:gd name="T9" fmla="*/ 57 h 82"/>
                <a:gd name="T10" fmla="*/ 115 w 137"/>
                <a:gd name="T11" fmla="*/ 80 h 82"/>
                <a:gd name="T12" fmla="*/ 86 w 137"/>
                <a:gd name="T13" fmla="*/ 61 h 82"/>
                <a:gd name="T14" fmla="*/ 75 w 137"/>
                <a:gd name="T15" fmla="*/ 67 h 82"/>
                <a:gd name="T16" fmla="*/ 75 w 137"/>
                <a:gd name="T17" fmla="*/ 52 h 82"/>
                <a:gd name="T18" fmla="*/ 52 w 137"/>
                <a:gd name="T19" fmla="*/ 67 h 82"/>
                <a:gd name="T20" fmla="*/ 48 w 137"/>
                <a:gd name="T21" fmla="*/ 59 h 82"/>
                <a:gd name="T22" fmla="*/ 4 w 137"/>
                <a:gd name="T23" fmla="*/ 67 h 82"/>
                <a:gd name="T24" fmla="*/ 24 w 137"/>
                <a:gd name="T25" fmla="*/ 45 h 82"/>
                <a:gd name="T26" fmla="*/ 10 w 137"/>
                <a:gd name="T27" fmla="*/ 40 h 82"/>
                <a:gd name="T28" fmla="*/ 40 w 137"/>
                <a:gd name="T29" fmla="*/ 32 h 82"/>
                <a:gd name="T30" fmla="*/ 13 w 137"/>
                <a:gd name="T31" fmla="*/ 26 h 82"/>
                <a:gd name="T32" fmla="*/ 23 w 137"/>
                <a:gd name="T33" fmla="*/ 21 h 82"/>
                <a:gd name="T34" fmla="*/ 4 w 137"/>
                <a:gd name="T35" fmla="*/ 6 h 82"/>
                <a:gd name="T36" fmla="*/ 40 w 137"/>
                <a:gd name="T37" fmla="*/ 11 h 82"/>
                <a:gd name="T38" fmla="*/ 40 w 137"/>
                <a:gd name="T39" fmla="*/ 4 h 82"/>
                <a:gd name="T40" fmla="*/ 72 w 137"/>
                <a:gd name="T41" fmla="*/ 19 h 82"/>
                <a:gd name="T42" fmla="*/ 81 w 137"/>
                <a:gd name="T43" fmla="*/ 5 h 82"/>
                <a:gd name="T44" fmla="*/ 98 w 137"/>
                <a:gd name="T45" fmla="*/ 2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82">
                  <a:moveTo>
                    <a:pt x="98" y="26"/>
                  </a:moveTo>
                  <a:cubicBezTo>
                    <a:pt x="98" y="26"/>
                    <a:pt x="120" y="32"/>
                    <a:pt x="127" y="37"/>
                  </a:cubicBezTo>
                  <a:cubicBezTo>
                    <a:pt x="134" y="41"/>
                    <a:pt x="122" y="43"/>
                    <a:pt x="106" y="41"/>
                  </a:cubicBezTo>
                  <a:cubicBezTo>
                    <a:pt x="106" y="41"/>
                    <a:pt x="122" y="51"/>
                    <a:pt x="129" y="58"/>
                  </a:cubicBezTo>
                  <a:cubicBezTo>
                    <a:pt x="137" y="66"/>
                    <a:pt x="117" y="57"/>
                    <a:pt x="117" y="57"/>
                  </a:cubicBezTo>
                  <a:cubicBezTo>
                    <a:pt x="117" y="57"/>
                    <a:pt x="125" y="79"/>
                    <a:pt x="115" y="80"/>
                  </a:cubicBezTo>
                  <a:cubicBezTo>
                    <a:pt x="105" y="82"/>
                    <a:pt x="86" y="61"/>
                    <a:pt x="86" y="61"/>
                  </a:cubicBezTo>
                  <a:cubicBezTo>
                    <a:pt x="86" y="61"/>
                    <a:pt x="77" y="72"/>
                    <a:pt x="75" y="67"/>
                  </a:cubicBezTo>
                  <a:cubicBezTo>
                    <a:pt x="72" y="62"/>
                    <a:pt x="75" y="52"/>
                    <a:pt x="75" y="52"/>
                  </a:cubicBezTo>
                  <a:cubicBezTo>
                    <a:pt x="75" y="52"/>
                    <a:pt x="57" y="64"/>
                    <a:pt x="52" y="67"/>
                  </a:cubicBezTo>
                  <a:cubicBezTo>
                    <a:pt x="47" y="69"/>
                    <a:pt x="48" y="59"/>
                    <a:pt x="48" y="59"/>
                  </a:cubicBezTo>
                  <a:cubicBezTo>
                    <a:pt x="48" y="59"/>
                    <a:pt x="9" y="70"/>
                    <a:pt x="4" y="67"/>
                  </a:cubicBezTo>
                  <a:cubicBezTo>
                    <a:pt x="0" y="65"/>
                    <a:pt x="18" y="50"/>
                    <a:pt x="24" y="45"/>
                  </a:cubicBezTo>
                  <a:cubicBezTo>
                    <a:pt x="24" y="45"/>
                    <a:pt x="7" y="43"/>
                    <a:pt x="10" y="40"/>
                  </a:cubicBezTo>
                  <a:cubicBezTo>
                    <a:pt x="14" y="38"/>
                    <a:pt x="28" y="34"/>
                    <a:pt x="40" y="32"/>
                  </a:cubicBezTo>
                  <a:cubicBezTo>
                    <a:pt x="40" y="32"/>
                    <a:pt x="16" y="29"/>
                    <a:pt x="13" y="26"/>
                  </a:cubicBezTo>
                  <a:cubicBezTo>
                    <a:pt x="11" y="24"/>
                    <a:pt x="23" y="21"/>
                    <a:pt x="23" y="21"/>
                  </a:cubicBezTo>
                  <a:cubicBezTo>
                    <a:pt x="23" y="21"/>
                    <a:pt x="1" y="12"/>
                    <a:pt x="4" y="6"/>
                  </a:cubicBezTo>
                  <a:cubicBezTo>
                    <a:pt x="7" y="0"/>
                    <a:pt x="40" y="11"/>
                    <a:pt x="40" y="11"/>
                  </a:cubicBezTo>
                  <a:cubicBezTo>
                    <a:pt x="40" y="11"/>
                    <a:pt x="33" y="4"/>
                    <a:pt x="40" y="4"/>
                  </a:cubicBezTo>
                  <a:cubicBezTo>
                    <a:pt x="46" y="3"/>
                    <a:pt x="72" y="19"/>
                    <a:pt x="72" y="19"/>
                  </a:cubicBezTo>
                  <a:cubicBezTo>
                    <a:pt x="72" y="19"/>
                    <a:pt x="74" y="5"/>
                    <a:pt x="81" y="5"/>
                  </a:cubicBezTo>
                  <a:cubicBezTo>
                    <a:pt x="90" y="4"/>
                    <a:pt x="98" y="26"/>
                    <a:pt x="98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7" name="î$1iḋê"/>
            <p:cNvSpPr/>
            <p:nvPr/>
          </p:nvSpPr>
          <p:spPr bwMode="auto">
            <a:xfrm>
              <a:off x="3865563" y="4875213"/>
              <a:ext cx="461963" cy="238125"/>
            </a:xfrm>
            <a:custGeom>
              <a:avLst/>
              <a:gdLst>
                <a:gd name="T0" fmla="*/ 0 w 140"/>
                <a:gd name="T1" fmla="*/ 72 h 72"/>
                <a:gd name="T2" fmla="*/ 85 w 140"/>
                <a:gd name="T3" fmla="*/ 34 h 72"/>
                <a:gd name="T4" fmla="*/ 140 w 140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" h="72">
                  <a:moveTo>
                    <a:pt x="0" y="72"/>
                  </a:moveTo>
                  <a:cubicBezTo>
                    <a:pt x="0" y="72"/>
                    <a:pt x="44" y="54"/>
                    <a:pt x="85" y="34"/>
                  </a:cubicBezTo>
                  <a:cubicBezTo>
                    <a:pt x="125" y="14"/>
                    <a:pt x="140" y="0"/>
                    <a:pt x="140" y="0"/>
                  </a:cubicBezTo>
                </a:path>
              </a:pathLst>
            </a:custGeom>
            <a:noFill/>
            <a:ln w="6350" cap="rnd">
              <a:solidFill>
                <a:srgbClr val="FFDB4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8" name="îṥḻïďé"/>
            <p:cNvSpPr/>
            <p:nvPr/>
          </p:nvSpPr>
          <p:spPr bwMode="auto">
            <a:xfrm>
              <a:off x="3905250" y="5030788"/>
              <a:ext cx="147638" cy="61913"/>
            </a:xfrm>
            <a:custGeom>
              <a:avLst/>
              <a:gdLst>
                <a:gd name="T0" fmla="*/ 31 w 45"/>
                <a:gd name="T1" fmla="*/ 19 h 19"/>
                <a:gd name="T2" fmla="*/ 45 w 45"/>
                <a:gd name="T3" fmla="*/ 0 h 19"/>
                <a:gd name="T4" fmla="*/ 0 w 45"/>
                <a:gd name="T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31" y="19"/>
                  </a:moveTo>
                  <a:cubicBezTo>
                    <a:pt x="43" y="10"/>
                    <a:pt x="45" y="0"/>
                    <a:pt x="45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noFill/>
            <a:ln w="6350" cap="rnd">
              <a:solidFill>
                <a:srgbClr val="FFDB4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9" name="î$ļíḋé"/>
            <p:cNvSpPr/>
            <p:nvPr/>
          </p:nvSpPr>
          <p:spPr bwMode="auto">
            <a:xfrm>
              <a:off x="3871913" y="4938713"/>
              <a:ext cx="303213" cy="200025"/>
            </a:xfrm>
            <a:custGeom>
              <a:avLst/>
              <a:gdLst>
                <a:gd name="T0" fmla="*/ 92 w 92"/>
                <a:gd name="T1" fmla="*/ 61 h 61"/>
                <a:gd name="T2" fmla="*/ 70 w 92"/>
                <a:gd name="T3" fmla="*/ 21 h 61"/>
                <a:gd name="T4" fmla="*/ 0 w 92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61">
                  <a:moveTo>
                    <a:pt x="92" y="61"/>
                  </a:moveTo>
                  <a:cubicBezTo>
                    <a:pt x="92" y="61"/>
                    <a:pt x="68" y="38"/>
                    <a:pt x="70" y="21"/>
                  </a:cubicBezTo>
                  <a:cubicBezTo>
                    <a:pt x="35" y="14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rgbClr val="FFDB4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0" name="ïš1íďè"/>
            <p:cNvSpPr/>
            <p:nvPr/>
          </p:nvSpPr>
          <p:spPr bwMode="auto">
            <a:xfrm>
              <a:off x="3924300" y="4938713"/>
              <a:ext cx="100013" cy="49213"/>
            </a:xfrm>
            <a:custGeom>
              <a:avLst/>
              <a:gdLst>
                <a:gd name="T0" fmla="*/ 0 w 30"/>
                <a:gd name="T1" fmla="*/ 15 h 15"/>
                <a:gd name="T2" fmla="*/ 30 w 30"/>
                <a:gd name="T3" fmla="*/ 15 h 15"/>
                <a:gd name="T4" fmla="*/ 16 w 30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29" y="11"/>
                    <a:pt x="21" y="4"/>
                    <a:pt x="16" y="0"/>
                  </a:cubicBezTo>
                </a:path>
              </a:pathLst>
            </a:custGeom>
            <a:noFill/>
            <a:ln w="6350" cap="rnd">
              <a:solidFill>
                <a:srgbClr val="FFDB4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1" name="íṧliḍè"/>
            <p:cNvSpPr/>
            <p:nvPr/>
          </p:nvSpPr>
          <p:spPr bwMode="auto">
            <a:xfrm>
              <a:off x="4092575" y="5046663"/>
              <a:ext cx="103188" cy="42863"/>
            </a:xfrm>
            <a:custGeom>
              <a:avLst/>
              <a:gdLst>
                <a:gd name="T0" fmla="*/ 0 w 31"/>
                <a:gd name="T1" fmla="*/ 13 h 13"/>
                <a:gd name="T2" fmla="*/ 6 w 31"/>
                <a:gd name="T3" fmla="*/ 0 h 13"/>
                <a:gd name="T4" fmla="*/ 31 w 31"/>
                <a:gd name="T5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3">
                  <a:moveTo>
                    <a:pt x="0" y="1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15" y="1"/>
                    <a:pt x="31" y="8"/>
                  </a:cubicBezTo>
                </a:path>
              </a:pathLst>
            </a:custGeom>
            <a:noFill/>
            <a:ln w="6350" cap="rnd">
              <a:solidFill>
                <a:srgbClr val="FFDB4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2" name="ïŝlïďé"/>
            <p:cNvSpPr/>
            <p:nvPr/>
          </p:nvSpPr>
          <p:spPr bwMode="auto">
            <a:xfrm>
              <a:off x="4092575" y="4948238"/>
              <a:ext cx="115888" cy="76200"/>
            </a:xfrm>
            <a:custGeom>
              <a:avLst/>
              <a:gdLst>
                <a:gd name="T0" fmla="*/ 0 w 73"/>
                <a:gd name="T1" fmla="*/ 0 h 48"/>
                <a:gd name="T2" fmla="*/ 6 w 73"/>
                <a:gd name="T3" fmla="*/ 37 h 48"/>
                <a:gd name="T4" fmla="*/ 73 w 73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48">
                  <a:moveTo>
                    <a:pt x="0" y="0"/>
                  </a:moveTo>
                  <a:lnTo>
                    <a:pt x="6" y="37"/>
                  </a:lnTo>
                  <a:lnTo>
                    <a:pt x="73" y="48"/>
                  </a:lnTo>
                </a:path>
              </a:pathLst>
            </a:custGeom>
            <a:noFill/>
            <a:ln w="6350" cap="rnd">
              <a:solidFill>
                <a:srgbClr val="FFDB4C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3" name="ísḻíḓe"/>
            <p:cNvSpPr/>
            <p:nvPr/>
          </p:nvSpPr>
          <p:spPr bwMode="auto">
            <a:xfrm>
              <a:off x="3898900" y="4483100"/>
              <a:ext cx="263525" cy="158750"/>
            </a:xfrm>
            <a:custGeom>
              <a:avLst/>
              <a:gdLst>
                <a:gd name="T0" fmla="*/ 23 w 80"/>
                <a:gd name="T1" fmla="*/ 15 h 48"/>
                <a:gd name="T2" fmla="*/ 6 w 80"/>
                <a:gd name="T3" fmla="*/ 21 h 48"/>
                <a:gd name="T4" fmla="*/ 18 w 80"/>
                <a:gd name="T5" fmla="*/ 24 h 48"/>
                <a:gd name="T6" fmla="*/ 4 w 80"/>
                <a:gd name="T7" fmla="*/ 34 h 48"/>
                <a:gd name="T8" fmla="*/ 12 w 80"/>
                <a:gd name="T9" fmla="*/ 33 h 48"/>
                <a:gd name="T10" fmla="*/ 13 w 80"/>
                <a:gd name="T11" fmla="*/ 47 h 48"/>
                <a:gd name="T12" fmla="*/ 30 w 80"/>
                <a:gd name="T13" fmla="*/ 36 h 48"/>
                <a:gd name="T14" fmla="*/ 36 w 80"/>
                <a:gd name="T15" fmla="*/ 39 h 48"/>
                <a:gd name="T16" fmla="*/ 36 w 80"/>
                <a:gd name="T17" fmla="*/ 30 h 48"/>
                <a:gd name="T18" fmla="*/ 50 w 80"/>
                <a:gd name="T19" fmla="*/ 39 h 48"/>
                <a:gd name="T20" fmla="*/ 52 w 80"/>
                <a:gd name="T21" fmla="*/ 34 h 48"/>
                <a:gd name="T22" fmla="*/ 78 w 80"/>
                <a:gd name="T23" fmla="*/ 39 h 48"/>
                <a:gd name="T24" fmla="*/ 66 w 80"/>
                <a:gd name="T25" fmla="*/ 26 h 48"/>
                <a:gd name="T26" fmla="*/ 74 w 80"/>
                <a:gd name="T27" fmla="*/ 23 h 48"/>
                <a:gd name="T28" fmla="*/ 56 w 80"/>
                <a:gd name="T29" fmla="*/ 18 h 48"/>
                <a:gd name="T30" fmla="*/ 72 w 80"/>
                <a:gd name="T31" fmla="*/ 15 h 48"/>
                <a:gd name="T32" fmla="*/ 67 w 80"/>
                <a:gd name="T33" fmla="*/ 12 h 48"/>
                <a:gd name="T34" fmla="*/ 78 w 80"/>
                <a:gd name="T35" fmla="*/ 3 h 48"/>
                <a:gd name="T36" fmla="*/ 57 w 80"/>
                <a:gd name="T37" fmla="*/ 6 h 48"/>
                <a:gd name="T38" fmla="*/ 57 w 80"/>
                <a:gd name="T39" fmla="*/ 2 h 48"/>
                <a:gd name="T40" fmla="*/ 38 w 80"/>
                <a:gd name="T41" fmla="*/ 11 h 48"/>
                <a:gd name="T42" fmla="*/ 33 w 80"/>
                <a:gd name="T43" fmla="*/ 3 h 48"/>
                <a:gd name="T44" fmla="*/ 23 w 80"/>
                <a:gd name="T45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48">
                  <a:moveTo>
                    <a:pt x="23" y="15"/>
                  </a:moveTo>
                  <a:cubicBezTo>
                    <a:pt x="23" y="15"/>
                    <a:pt x="10" y="19"/>
                    <a:pt x="6" y="21"/>
                  </a:cubicBezTo>
                  <a:cubicBezTo>
                    <a:pt x="2" y="24"/>
                    <a:pt x="9" y="25"/>
                    <a:pt x="18" y="24"/>
                  </a:cubicBezTo>
                  <a:cubicBezTo>
                    <a:pt x="18" y="24"/>
                    <a:pt x="9" y="29"/>
                    <a:pt x="4" y="34"/>
                  </a:cubicBezTo>
                  <a:cubicBezTo>
                    <a:pt x="0" y="38"/>
                    <a:pt x="12" y="33"/>
                    <a:pt x="12" y="33"/>
                  </a:cubicBezTo>
                  <a:cubicBezTo>
                    <a:pt x="12" y="33"/>
                    <a:pt x="7" y="46"/>
                    <a:pt x="13" y="47"/>
                  </a:cubicBezTo>
                  <a:cubicBezTo>
                    <a:pt x="19" y="48"/>
                    <a:pt x="30" y="36"/>
                    <a:pt x="30" y="36"/>
                  </a:cubicBezTo>
                  <a:cubicBezTo>
                    <a:pt x="30" y="36"/>
                    <a:pt x="35" y="42"/>
                    <a:pt x="36" y="39"/>
                  </a:cubicBezTo>
                  <a:cubicBezTo>
                    <a:pt x="38" y="36"/>
                    <a:pt x="36" y="30"/>
                    <a:pt x="36" y="30"/>
                  </a:cubicBezTo>
                  <a:cubicBezTo>
                    <a:pt x="36" y="30"/>
                    <a:pt x="47" y="37"/>
                    <a:pt x="50" y="39"/>
                  </a:cubicBezTo>
                  <a:cubicBezTo>
                    <a:pt x="53" y="40"/>
                    <a:pt x="52" y="34"/>
                    <a:pt x="52" y="34"/>
                  </a:cubicBezTo>
                  <a:cubicBezTo>
                    <a:pt x="52" y="34"/>
                    <a:pt x="75" y="41"/>
                    <a:pt x="78" y="39"/>
                  </a:cubicBezTo>
                  <a:cubicBezTo>
                    <a:pt x="80" y="38"/>
                    <a:pt x="70" y="29"/>
                    <a:pt x="66" y="26"/>
                  </a:cubicBezTo>
                  <a:cubicBezTo>
                    <a:pt x="66" y="26"/>
                    <a:pt x="76" y="25"/>
                    <a:pt x="74" y="23"/>
                  </a:cubicBezTo>
                  <a:cubicBezTo>
                    <a:pt x="72" y="22"/>
                    <a:pt x="63" y="19"/>
                    <a:pt x="56" y="18"/>
                  </a:cubicBezTo>
                  <a:cubicBezTo>
                    <a:pt x="56" y="18"/>
                    <a:pt x="71" y="17"/>
                    <a:pt x="72" y="15"/>
                  </a:cubicBezTo>
                  <a:cubicBezTo>
                    <a:pt x="74" y="14"/>
                    <a:pt x="67" y="12"/>
                    <a:pt x="67" y="12"/>
                  </a:cubicBezTo>
                  <a:cubicBezTo>
                    <a:pt x="67" y="12"/>
                    <a:pt x="80" y="7"/>
                    <a:pt x="78" y="3"/>
                  </a:cubicBezTo>
                  <a:cubicBezTo>
                    <a:pt x="76" y="0"/>
                    <a:pt x="57" y="6"/>
                    <a:pt x="57" y="6"/>
                  </a:cubicBezTo>
                  <a:cubicBezTo>
                    <a:pt x="57" y="6"/>
                    <a:pt x="61" y="2"/>
                    <a:pt x="57" y="2"/>
                  </a:cubicBezTo>
                  <a:cubicBezTo>
                    <a:pt x="53" y="2"/>
                    <a:pt x="38" y="11"/>
                    <a:pt x="38" y="11"/>
                  </a:cubicBezTo>
                  <a:cubicBezTo>
                    <a:pt x="38" y="11"/>
                    <a:pt x="37" y="3"/>
                    <a:pt x="33" y="3"/>
                  </a:cubicBezTo>
                  <a:cubicBezTo>
                    <a:pt x="27" y="2"/>
                    <a:pt x="23" y="15"/>
                    <a:pt x="23" y="15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4" name="ísḷiḋe"/>
            <p:cNvSpPr/>
            <p:nvPr/>
          </p:nvSpPr>
          <p:spPr bwMode="auto">
            <a:xfrm>
              <a:off x="3868738" y="4467225"/>
              <a:ext cx="266700" cy="138113"/>
            </a:xfrm>
            <a:custGeom>
              <a:avLst/>
              <a:gdLst>
                <a:gd name="T0" fmla="*/ 81 w 81"/>
                <a:gd name="T1" fmla="*/ 42 h 42"/>
                <a:gd name="T2" fmla="*/ 32 w 81"/>
                <a:gd name="T3" fmla="*/ 20 h 42"/>
                <a:gd name="T4" fmla="*/ 0 w 8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2">
                  <a:moveTo>
                    <a:pt x="81" y="42"/>
                  </a:moveTo>
                  <a:cubicBezTo>
                    <a:pt x="81" y="42"/>
                    <a:pt x="56" y="32"/>
                    <a:pt x="32" y="20"/>
                  </a:cubicBezTo>
                  <a:cubicBezTo>
                    <a:pt x="8" y="8"/>
                    <a:pt x="0" y="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5" name="îŝlïḋe"/>
            <p:cNvSpPr/>
            <p:nvPr/>
          </p:nvSpPr>
          <p:spPr bwMode="auto">
            <a:xfrm>
              <a:off x="4027488" y="4559300"/>
              <a:ext cx="85725" cy="36513"/>
            </a:xfrm>
            <a:custGeom>
              <a:avLst/>
              <a:gdLst>
                <a:gd name="T0" fmla="*/ 8 w 26"/>
                <a:gd name="T1" fmla="*/ 11 h 11"/>
                <a:gd name="T2" fmla="*/ 0 w 26"/>
                <a:gd name="T3" fmla="*/ 0 h 11"/>
                <a:gd name="T4" fmla="*/ 26 w 2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1">
                  <a:moveTo>
                    <a:pt x="8" y="11"/>
                  </a:moveTo>
                  <a:cubicBezTo>
                    <a:pt x="2" y="6"/>
                    <a:pt x="0" y="0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noFill/>
            <a:ln w="3175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6" name="ïSlîḓè"/>
            <p:cNvSpPr/>
            <p:nvPr/>
          </p:nvSpPr>
          <p:spPr bwMode="auto">
            <a:xfrm>
              <a:off x="3954463" y="4503738"/>
              <a:ext cx="177800" cy="117475"/>
            </a:xfrm>
            <a:custGeom>
              <a:avLst/>
              <a:gdLst>
                <a:gd name="T0" fmla="*/ 0 w 54"/>
                <a:gd name="T1" fmla="*/ 36 h 36"/>
                <a:gd name="T2" fmla="*/ 13 w 54"/>
                <a:gd name="T3" fmla="*/ 12 h 36"/>
                <a:gd name="T4" fmla="*/ 54 w 54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6">
                  <a:moveTo>
                    <a:pt x="0" y="36"/>
                  </a:moveTo>
                  <a:cubicBezTo>
                    <a:pt x="0" y="36"/>
                    <a:pt x="14" y="22"/>
                    <a:pt x="13" y="12"/>
                  </a:cubicBezTo>
                  <a:cubicBezTo>
                    <a:pt x="34" y="9"/>
                    <a:pt x="54" y="0"/>
                    <a:pt x="54" y="0"/>
                  </a:cubicBezTo>
                </a:path>
              </a:pathLst>
            </a:custGeom>
            <a:noFill/>
            <a:ln w="3175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7" name="îṩ1îďe"/>
            <p:cNvSpPr/>
            <p:nvPr/>
          </p:nvSpPr>
          <p:spPr bwMode="auto">
            <a:xfrm>
              <a:off x="4046538" y="4503738"/>
              <a:ext cx="55563" cy="28575"/>
            </a:xfrm>
            <a:custGeom>
              <a:avLst/>
              <a:gdLst>
                <a:gd name="T0" fmla="*/ 17 w 17"/>
                <a:gd name="T1" fmla="*/ 9 h 9"/>
                <a:gd name="T2" fmla="*/ 0 w 17"/>
                <a:gd name="T3" fmla="*/ 9 h 9"/>
                <a:gd name="T4" fmla="*/ 7 w 17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9">
                  <a:moveTo>
                    <a:pt x="17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5" y="2"/>
                    <a:pt x="7" y="0"/>
                  </a:cubicBezTo>
                </a:path>
              </a:pathLst>
            </a:custGeom>
            <a:noFill/>
            <a:ln w="3175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8" name="íšlïde"/>
            <p:cNvSpPr/>
            <p:nvPr/>
          </p:nvSpPr>
          <p:spPr bwMode="auto">
            <a:xfrm>
              <a:off x="3944938" y="4565650"/>
              <a:ext cx="58738" cy="26988"/>
            </a:xfrm>
            <a:custGeom>
              <a:avLst/>
              <a:gdLst>
                <a:gd name="T0" fmla="*/ 18 w 18"/>
                <a:gd name="T1" fmla="*/ 8 h 8"/>
                <a:gd name="T2" fmla="*/ 15 w 18"/>
                <a:gd name="T3" fmla="*/ 0 h 8"/>
                <a:gd name="T4" fmla="*/ 0 w 18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8">
                  <a:moveTo>
                    <a:pt x="18" y="8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9" y="1"/>
                    <a:pt x="0" y="5"/>
                  </a:cubicBezTo>
                </a:path>
              </a:pathLst>
            </a:custGeom>
            <a:noFill/>
            <a:ln w="3175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9" name="îṥ1ïdê"/>
            <p:cNvSpPr/>
            <p:nvPr/>
          </p:nvSpPr>
          <p:spPr bwMode="auto">
            <a:xfrm>
              <a:off x="3938588" y="4510088"/>
              <a:ext cx="65088" cy="46038"/>
            </a:xfrm>
            <a:custGeom>
              <a:avLst/>
              <a:gdLst>
                <a:gd name="T0" fmla="*/ 41 w 41"/>
                <a:gd name="T1" fmla="*/ 0 h 29"/>
                <a:gd name="T2" fmla="*/ 37 w 41"/>
                <a:gd name="T3" fmla="*/ 21 h 29"/>
                <a:gd name="T4" fmla="*/ 0 w 41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9">
                  <a:moveTo>
                    <a:pt x="41" y="0"/>
                  </a:moveTo>
                  <a:lnTo>
                    <a:pt x="37" y="21"/>
                  </a:lnTo>
                  <a:lnTo>
                    <a:pt x="0" y="29"/>
                  </a:lnTo>
                </a:path>
              </a:pathLst>
            </a:custGeom>
            <a:noFill/>
            <a:ln w="3175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0" name="ïśļiḑê"/>
            <p:cNvSpPr/>
            <p:nvPr/>
          </p:nvSpPr>
          <p:spPr bwMode="auto">
            <a:xfrm>
              <a:off x="4584700" y="4902200"/>
              <a:ext cx="461963" cy="273050"/>
            </a:xfrm>
            <a:custGeom>
              <a:avLst/>
              <a:gdLst>
                <a:gd name="T0" fmla="*/ 40 w 140"/>
                <a:gd name="T1" fmla="*/ 26 h 83"/>
                <a:gd name="T2" fmla="*/ 10 w 140"/>
                <a:gd name="T3" fmla="*/ 37 h 83"/>
                <a:gd name="T4" fmla="*/ 31 w 140"/>
                <a:gd name="T5" fmla="*/ 41 h 83"/>
                <a:gd name="T6" fmla="*/ 8 w 140"/>
                <a:gd name="T7" fmla="*/ 59 h 83"/>
                <a:gd name="T8" fmla="*/ 20 w 140"/>
                <a:gd name="T9" fmla="*/ 58 h 83"/>
                <a:gd name="T10" fmla="*/ 23 w 140"/>
                <a:gd name="T11" fmla="*/ 81 h 83"/>
                <a:gd name="T12" fmla="*/ 52 w 140"/>
                <a:gd name="T13" fmla="*/ 62 h 83"/>
                <a:gd name="T14" fmla="*/ 63 w 140"/>
                <a:gd name="T15" fmla="*/ 68 h 83"/>
                <a:gd name="T16" fmla="*/ 64 w 140"/>
                <a:gd name="T17" fmla="*/ 53 h 83"/>
                <a:gd name="T18" fmla="*/ 87 w 140"/>
                <a:gd name="T19" fmla="*/ 67 h 83"/>
                <a:gd name="T20" fmla="*/ 90 w 140"/>
                <a:gd name="T21" fmla="*/ 60 h 83"/>
                <a:gd name="T22" fmla="*/ 135 w 140"/>
                <a:gd name="T23" fmla="*/ 68 h 83"/>
                <a:gd name="T24" fmla="*/ 115 w 140"/>
                <a:gd name="T25" fmla="*/ 45 h 83"/>
                <a:gd name="T26" fmla="*/ 129 w 140"/>
                <a:gd name="T27" fmla="*/ 41 h 83"/>
                <a:gd name="T28" fmla="*/ 98 w 140"/>
                <a:gd name="T29" fmla="*/ 32 h 83"/>
                <a:gd name="T30" fmla="*/ 126 w 140"/>
                <a:gd name="T31" fmla="*/ 26 h 83"/>
                <a:gd name="T32" fmla="*/ 116 w 140"/>
                <a:gd name="T33" fmla="*/ 21 h 83"/>
                <a:gd name="T34" fmla="*/ 136 w 140"/>
                <a:gd name="T35" fmla="*/ 6 h 83"/>
                <a:gd name="T36" fmla="*/ 99 w 140"/>
                <a:gd name="T37" fmla="*/ 11 h 83"/>
                <a:gd name="T38" fmla="*/ 99 w 140"/>
                <a:gd name="T39" fmla="*/ 3 h 83"/>
                <a:gd name="T40" fmla="*/ 66 w 140"/>
                <a:gd name="T41" fmla="*/ 19 h 83"/>
                <a:gd name="T42" fmla="*/ 57 w 140"/>
                <a:gd name="T43" fmla="*/ 4 h 83"/>
                <a:gd name="T44" fmla="*/ 40 w 140"/>
                <a:gd name="T45" fmla="*/ 2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" h="83">
                  <a:moveTo>
                    <a:pt x="40" y="26"/>
                  </a:moveTo>
                  <a:cubicBezTo>
                    <a:pt x="40" y="26"/>
                    <a:pt x="17" y="32"/>
                    <a:pt x="10" y="37"/>
                  </a:cubicBezTo>
                  <a:cubicBezTo>
                    <a:pt x="3" y="42"/>
                    <a:pt x="15" y="44"/>
                    <a:pt x="31" y="41"/>
                  </a:cubicBezTo>
                  <a:cubicBezTo>
                    <a:pt x="31" y="41"/>
                    <a:pt x="15" y="51"/>
                    <a:pt x="8" y="59"/>
                  </a:cubicBezTo>
                  <a:cubicBezTo>
                    <a:pt x="0" y="66"/>
                    <a:pt x="20" y="58"/>
                    <a:pt x="20" y="58"/>
                  </a:cubicBezTo>
                  <a:cubicBezTo>
                    <a:pt x="20" y="58"/>
                    <a:pt x="12" y="80"/>
                    <a:pt x="23" y="81"/>
                  </a:cubicBezTo>
                  <a:cubicBezTo>
                    <a:pt x="33" y="83"/>
                    <a:pt x="52" y="62"/>
                    <a:pt x="52" y="62"/>
                  </a:cubicBezTo>
                  <a:cubicBezTo>
                    <a:pt x="52" y="62"/>
                    <a:pt x="61" y="73"/>
                    <a:pt x="63" y="68"/>
                  </a:cubicBezTo>
                  <a:cubicBezTo>
                    <a:pt x="66" y="63"/>
                    <a:pt x="64" y="53"/>
                    <a:pt x="64" y="53"/>
                  </a:cubicBezTo>
                  <a:cubicBezTo>
                    <a:pt x="64" y="53"/>
                    <a:pt x="81" y="65"/>
                    <a:pt x="87" y="67"/>
                  </a:cubicBezTo>
                  <a:cubicBezTo>
                    <a:pt x="92" y="70"/>
                    <a:pt x="90" y="60"/>
                    <a:pt x="90" y="60"/>
                  </a:cubicBezTo>
                  <a:cubicBezTo>
                    <a:pt x="90" y="60"/>
                    <a:pt x="130" y="71"/>
                    <a:pt x="135" y="68"/>
                  </a:cubicBezTo>
                  <a:cubicBezTo>
                    <a:pt x="140" y="66"/>
                    <a:pt x="121" y="50"/>
                    <a:pt x="115" y="45"/>
                  </a:cubicBezTo>
                  <a:cubicBezTo>
                    <a:pt x="115" y="45"/>
                    <a:pt x="133" y="44"/>
                    <a:pt x="129" y="41"/>
                  </a:cubicBezTo>
                  <a:cubicBezTo>
                    <a:pt x="126" y="38"/>
                    <a:pt x="111" y="34"/>
                    <a:pt x="98" y="32"/>
                  </a:cubicBezTo>
                  <a:cubicBezTo>
                    <a:pt x="98" y="32"/>
                    <a:pt x="124" y="29"/>
                    <a:pt x="126" y="26"/>
                  </a:cubicBezTo>
                  <a:cubicBezTo>
                    <a:pt x="128" y="24"/>
                    <a:pt x="116" y="21"/>
                    <a:pt x="116" y="21"/>
                  </a:cubicBezTo>
                  <a:cubicBezTo>
                    <a:pt x="116" y="21"/>
                    <a:pt x="139" y="12"/>
                    <a:pt x="136" y="6"/>
                  </a:cubicBezTo>
                  <a:cubicBezTo>
                    <a:pt x="133" y="0"/>
                    <a:pt x="99" y="11"/>
                    <a:pt x="99" y="11"/>
                  </a:cubicBezTo>
                  <a:cubicBezTo>
                    <a:pt x="99" y="11"/>
                    <a:pt x="106" y="4"/>
                    <a:pt x="99" y="3"/>
                  </a:cubicBezTo>
                  <a:cubicBezTo>
                    <a:pt x="92" y="3"/>
                    <a:pt x="66" y="19"/>
                    <a:pt x="66" y="19"/>
                  </a:cubicBezTo>
                  <a:cubicBezTo>
                    <a:pt x="66" y="19"/>
                    <a:pt x="64" y="5"/>
                    <a:pt x="57" y="4"/>
                  </a:cubicBezTo>
                  <a:cubicBezTo>
                    <a:pt x="47" y="4"/>
                    <a:pt x="40" y="26"/>
                    <a:pt x="40" y="26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1" name="isľiďê"/>
            <p:cNvSpPr/>
            <p:nvPr/>
          </p:nvSpPr>
          <p:spPr bwMode="auto">
            <a:xfrm>
              <a:off x="4532313" y="4875213"/>
              <a:ext cx="468313" cy="241300"/>
            </a:xfrm>
            <a:custGeom>
              <a:avLst/>
              <a:gdLst>
                <a:gd name="T0" fmla="*/ 142 w 142"/>
                <a:gd name="T1" fmla="*/ 73 h 73"/>
                <a:gd name="T2" fmla="*/ 56 w 142"/>
                <a:gd name="T3" fmla="*/ 34 h 73"/>
                <a:gd name="T4" fmla="*/ 0 w 142"/>
                <a:gd name="T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2" h="73">
                  <a:moveTo>
                    <a:pt x="142" y="73"/>
                  </a:moveTo>
                  <a:cubicBezTo>
                    <a:pt x="142" y="73"/>
                    <a:pt x="98" y="55"/>
                    <a:pt x="56" y="34"/>
                  </a:cubicBezTo>
                  <a:cubicBezTo>
                    <a:pt x="15" y="13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2" name="íṧlíďe"/>
            <p:cNvSpPr/>
            <p:nvPr/>
          </p:nvSpPr>
          <p:spPr bwMode="auto">
            <a:xfrm>
              <a:off x="4808538" y="5030788"/>
              <a:ext cx="152400" cy="61913"/>
            </a:xfrm>
            <a:custGeom>
              <a:avLst/>
              <a:gdLst>
                <a:gd name="T0" fmla="*/ 14 w 46"/>
                <a:gd name="T1" fmla="*/ 19 h 19"/>
                <a:gd name="T2" fmla="*/ 0 w 46"/>
                <a:gd name="T3" fmla="*/ 0 h 19"/>
                <a:gd name="T4" fmla="*/ 46 w 46"/>
                <a:gd name="T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9">
                  <a:moveTo>
                    <a:pt x="14" y="19"/>
                  </a:moveTo>
                  <a:cubicBezTo>
                    <a:pt x="3" y="11"/>
                    <a:pt x="0" y="0"/>
                    <a:pt x="0" y="0"/>
                  </a:cubicBezTo>
                  <a:cubicBezTo>
                    <a:pt x="46" y="1"/>
                    <a:pt x="46" y="1"/>
                    <a:pt x="46" y="1"/>
                  </a:cubicBezTo>
                </a:path>
              </a:pathLst>
            </a:custGeom>
            <a:noFill/>
            <a:ln w="6350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3" name="iṧlíḑè"/>
            <p:cNvSpPr/>
            <p:nvPr/>
          </p:nvSpPr>
          <p:spPr bwMode="auto">
            <a:xfrm>
              <a:off x="4683125" y="4935538"/>
              <a:ext cx="311150" cy="206375"/>
            </a:xfrm>
            <a:custGeom>
              <a:avLst/>
              <a:gdLst>
                <a:gd name="T0" fmla="*/ 0 w 94"/>
                <a:gd name="T1" fmla="*/ 63 h 63"/>
                <a:gd name="T2" fmla="*/ 23 w 94"/>
                <a:gd name="T3" fmla="*/ 22 h 63"/>
                <a:gd name="T4" fmla="*/ 94 w 94"/>
                <a:gd name="T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63">
                  <a:moveTo>
                    <a:pt x="0" y="63"/>
                  </a:moveTo>
                  <a:cubicBezTo>
                    <a:pt x="0" y="63"/>
                    <a:pt x="25" y="39"/>
                    <a:pt x="23" y="22"/>
                  </a:cubicBezTo>
                  <a:cubicBezTo>
                    <a:pt x="59" y="15"/>
                    <a:pt x="94" y="0"/>
                    <a:pt x="94" y="0"/>
                  </a:cubicBezTo>
                </a:path>
              </a:pathLst>
            </a:custGeom>
            <a:noFill/>
            <a:ln w="6350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4" name="ïšļiḋé"/>
            <p:cNvSpPr/>
            <p:nvPr/>
          </p:nvSpPr>
          <p:spPr bwMode="auto">
            <a:xfrm>
              <a:off x="4841875" y="4935538"/>
              <a:ext cx="98425" cy="52388"/>
            </a:xfrm>
            <a:custGeom>
              <a:avLst/>
              <a:gdLst>
                <a:gd name="T0" fmla="*/ 30 w 30"/>
                <a:gd name="T1" fmla="*/ 16 h 16"/>
                <a:gd name="T2" fmla="*/ 0 w 30"/>
                <a:gd name="T3" fmla="*/ 16 h 16"/>
                <a:gd name="T4" fmla="*/ 13 w 3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6">
                  <a:moveTo>
                    <a:pt x="3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2"/>
                    <a:pt x="9" y="4"/>
                    <a:pt x="13" y="0"/>
                  </a:cubicBezTo>
                </a:path>
              </a:pathLst>
            </a:custGeom>
            <a:noFill/>
            <a:ln w="6350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5" name="ïSḻíḓè"/>
            <p:cNvSpPr/>
            <p:nvPr/>
          </p:nvSpPr>
          <p:spPr bwMode="auto">
            <a:xfrm>
              <a:off x="4664075" y="5046663"/>
              <a:ext cx="104775" cy="42863"/>
            </a:xfrm>
            <a:custGeom>
              <a:avLst/>
              <a:gdLst>
                <a:gd name="T0" fmla="*/ 32 w 32"/>
                <a:gd name="T1" fmla="*/ 13 h 13"/>
                <a:gd name="T2" fmla="*/ 26 w 32"/>
                <a:gd name="T3" fmla="*/ 0 h 13"/>
                <a:gd name="T4" fmla="*/ 0 w 32"/>
                <a:gd name="T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16" y="2"/>
                    <a:pt x="0" y="9"/>
                  </a:cubicBezTo>
                </a:path>
              </a:pathLst>
            </a:custGeom>
            <a:noFill/>
            <a:ln w="6350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6" name="ïṩḻíḑê"/>
            <p:cNvSpPr/>
            <p:nvPr/>
          </p:nvSpPr>
          <p:spPr bwMode="auto">
            <a:xfrm>
              <a:off x="4651375" y="4945063"/>
              <a:ext cx="117475" cy="82550"/>
            </a:xfrm>
            <a:custGeom>
              <a:avLst/>
              <a:gdLst>
                <a:gd name="T0" fmla="*/ 74 w 74"/>
                <a:gd name="T1" fmla="*/ 0 h 52"/>
                <a:gd name="T2" fmla="*/ 68 w 74"/>
                <a:gd name="T3" fmla="*/ 39 h 52"/>
                <a:gd name="T4" fmla="*/ 0 w 74"/>
                <a:gd name="T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52">
                  <a:moveTo>
                    <a:pt x="74" y="0"/>
                  </a:moveTo>
                  <a:lnTo>
                    <a:pt x="68" y="39"/>
                  </a:lnTo>
                  <a:lnTo>
                    <a:pt x="0" y="52"/>
                  </a:lnTo>
                </a:path>
              </a:pathLst>
            </a:custGeom>
            <a:noFill/>
            <a:ln w="6350" cap="rnd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7" name="ï$1íḋè"/>
            <p:cNvSpPr/>
            <p:nvPr/>
          </p:nvSpPr>
          <p:spPr bwMode="auto">
            <a:xfrm>
              <a:off x="5680075" y="3248025"/>
              <a:ext cx="568325" cy="912813"/>
            </a:xfrm>
            <a:custGeom>
              <a:avLst/>
              <a:gdLst>
                <a:gd name="T0" fmla="*/ 158 w 172"/>
                <a:gd name="T1" fmla="*/ 277 h 277"/>
                <a:gd name="T2" fmla="*/ 152 w 172"/>
                <a:gd name="T3" fmla="*/ 275 h 277"/>
                <a:gd name="T4" fmla="*/ 23 w 172"/>
                <a:gd name="T5" fmla="*/ 201 h 277"/>
                <a:gd name="T6" fmla="*/ 0 w 172"/>
                <a:gd name="T7" fmla="*/ 161 h 277"/>
                <a:gd name="T8" fmla="*/ 0 w 172"/>
                <a:gd name="T9" fmla="*/ 12 h 277"/>
                <a:gd name="T10" fmla="*/ 12 w 172"/>
                <a:gd name="T11" fmla="*/ 0 h 277"/>
                <a:gd name="T12" fmla="*/ 24 w 172"/>
                <a:gd name="T13" fmla="*/ 12 h 277"/>
                <a:gd name="T14" fmla="*/ 24 w 172"/>
                <a:gd name="T15" fmla="*/ 161 h 277"/>
                <a:gd name="T16" fmla="*/ 35 w 172"/>
                <a:gd name="T17" fmla="*/ 180 h 277"/>
                <a:gd name="T18" fmla="*/ 164 w 172"/>
                <a:gd name="T19" fmla="*/ 255 h 277"/>
                <a:gd name="T20" fmla="*/ 169 w 172"/>
                <a:gd name="T21" fmla="*/ 271 h 277"/>
                <a:gd name="T22" fmla="*/ 158 w 172"/>
                <a:gd name="T23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277">
                  <a:moveTo>
                    <a:pt x="158" y="277"/>
                  </a:moveTo>
                  <a:cubicBezTo>
                    <a:pt x="156" y="277"/>
                    <a:pt x="154" y="277"/>
                    <a:pt x="152" y="275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9" y="193"/>
                    <a:pt x="0" y="177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24" y="169"/>
                    <a:pt x="28" y="176"/>
                    <a:pt x="35" y="180"/>
                  </a:cubicBezTo>
                  <a:cubicBezTo>
                    <a:pt x="164" y="255"/>
                    <a:pt x="164" y="255"/>
                    <a:pt x="164" y="255"/>
                  </a:cubicBezTo>
                  <a:cubicBezTo>
                    <a:pt x="170" y="258"/>
                    <a:pt x="172" y="265"/>
                    <a:pt x="169" y="271"/>
                  </a:cubicBezTo>
                  <a:cubicBezTo>
                    <a:pt x="167" y="275"/>
                    <a:pt x="163" y="277"/>
                    <a:pt x="158" y="277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8" name="ïsḷïḓè"/>
            <p:cNvSpPr/>
            <p:nvPr/>
          </p:nvSpPr>
          <p:spPr bwMode="auto">
            <a:xfrm>
              <a:off x="5037138" y="3616325"/>
              <a:ext cx="566738" cy="912813"/>
            </a:xfrm>
            <a:custGeom>
              <a:avLst/>
              <a:gdLst>
                <a:gd name="T0" fmla="*/ 158 w 172"/>
                <a:gd name="T1" fmla="*/ 277 h 277"/>
                <a:gd name="T2" fmla="*/ 152 w 172"/>
                <a:gd name="T3" fmla="*/ 276 h 277"/>
                <a:gd name="T4" fmla="*/ 23 w 172"/>
                <a:gd name="T5" fmla="*/ 201 h 277"/>
                <a:gd name="T6" fmla="*/ 0 w 172"/>
                <a:gd name="T7" fmla="*/ 161 h 277"/>
                <a:gd name="T8" fmla="*/ 0 w 172"/>
                <a:gd name="T9" fmla="*/ 12 h 277"/>
                <a:gd name="T10" fmla="*/ 12 w 172"/>
                <a:gd name="T11" fmla="*/ 0 h 277"/>
                <a:gd name="T12" fmla="*/ 24 w 172"/>
                <a:gd name="T13" fmla="*/ 12 h 277"/>
                <a:gd name="T14" fmla="*/ 24 w 172"/>
                <a:gd name="T15" fmla="*/ 161 h 277"/>
                <a:gd name="T16" fmla="*/ 35 w 172"/>
                <a:gd name="T17" fmla="*/ 180 h 277"/>
                <a:gd name="T18" fmla="*/ 164 w 172"/>
                <a:gd name="T19" fmla="*/ 255 h 277"/>
                <a:gd name="T20" fmla="*/ 169 w 172"/>
                <a:gd name="T21" fmla="*/ 271 h 277"/>
                <a:gd name="T22" fmla="*/ 158 w 172"/>
                <a:gd name="T23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277">
                  <a:moveTo>
                    <a:pt x="158" y="277"/>
                  </a:moveTo>
                  <a:cubicBezTo>
                    <a:pt x="156" y="277"/>
                    <a:pt x="154" y="277"/>
                    <a:pt x="152" y="276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9" y="193"/>
                    <a:pt x="0" y="17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24" y="169"/>
                    <a:pt x="28" y="176"/>
                    <a:pt x="35" y="180"/>
                  </a:cubicBezTo>
                  <a:cubicBezTo>
                    <a:pt x="164" y="255"/>
                    <a:pt x="164" y="255"/>
                    <a:pt x="164" y="255"/>
                  </a:cubicBezTo>
                  <a:cubicBezTo>
                    <a:pt x="170" y="258"/>
                    <a:pt x="172" y="266"/>
                    <a:pt x="169" y="271"/>
                  </a:cubicBezTo>
                  <a:cubicBezTo>
                    <a:pt x="166" y="275"/>
                    <a:pt x="162" y="277"/>
                    <a:pt x="158" y="277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9" name="îṡḷiḋé"/>
            <p:cNvSpPr/>
            <p:nvPr/>
          </p:nvSpPr>
          <p:spPr bwMode="auto">
            <a:xfrm>
              <a:off x="6323013" y="2874963"/>
              <a:ext cx="568325" cy="915988"/>
            </a:xfrm>
            <a:custGeom>
              <a:avLst/>
              <a:gdLst>
                <a:gd name="T0" fmla="*/ 158 w 172"/>
                <a:gd name="T1" fmla="*/ 278 h 278"/>
                <a:gd name="T2" fmla="*/ 152 w 172"/>
                <a:gd name="T3" fmla="*/ 276 h 278"/>
                <a:gd name="T4" fmla="*/ 23 w 172"/>
                <a:gd name="T5" fmla="*/ 201 h 278"/>
                <a:gd name="T6" fmla="*/ 0 w 172"/>
                <a:gd name="T7" fmla="*/ 162 h 278"/>
                <a:gd name="T8" fmla="*/ 0 w 172"/>
                <a:gd name="T9" fmla="*/ 12 h 278"/>
                <a:gd name="T10" fmla="*/ 12 w 172"/>
                <a:gd name="T11" fmla="*/ 0 h 278"/>
                <a:gd name="T12" fmla="*/ 24 w 172"/>
                <a:gd name="T13" fmla="*/ 12 h 278"/>
                <a:gd name="T14" fmla="*/ 24 w 172"/>
                <a:gd name="T15" fmla="*/ 162 h 278"/>
                <a:gd name="T16" fmla="*/ 35 w 172"/>
                <a:gd name="T17" fmla="*/ 180 h 278"/>
                <a:gd name="T18" fmla="*/ 164 w 172"/>
                <a:gd name="T19" fmla="*/ 255 h 278"/>
                <a:gd name="T20" fmla="*/ 169 w 172"/>
                <a:gd name="T21" fmla="*/ 272 h 278"/>
                <a:gd name="T22" fmla="*/ 158 w 172"/>
                <a:gd name="T23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278">
                  <a:moveTo>
                    <a:pt x="158" y="278"/>
                  </a:moveTo>
                  <a:cubicBezTo>
                    <a:pt x="156" y="278"/>
                    <a:pt x="154" y="277"/>
                    <a:pt x="152" y="276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9" y="193"/>
                    <a:pt x="0" y="178"/>
                    <a:pt x="0" y="1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62"/>
                    <a:pt x="24" y="162"/>
                    <a:pt x="24" y="162"/>
                  </a:cubicBezTo>
                  <a:cubicBezTo>
                    <a:pt x="24" y="169"/>
                    <a:pt x="28" y="177"/>
                    <a:pt x="35" y="180"/>
                  </a:cubicBezTo>
                  <a:cubicBezTo>
                    <a:pt x="164" y="255"/>
                    <a:pt x="164" y="255"/>
                    <a:pt x="164" y="255"/>
                  </a:cubicBezTo>
                  <a:cubicBezTo>
                    <a:pt x="170" y="258"/>
                    <a:pt x="172" y="266"/>
                    <a:pt x="169" y="272"/>
                  </a:cubicBezTo>
                  <a:cubicBezTo>
                    <a:pt x="166" y="275"/>
                    <a:pt x="162" y="278"/>
                    <a:pt x="158" y="278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0" name="išḻîḋê"/>
            <p:cNvSpPr/>
            <p:nvPr/>
          </p:nvSpPr>
          <p:spPr bwMode="auto">
            <a:xfrm>
              <a:off x="5541963" y="4479925"/>
              <a:ext cx="92075" cy="484188"/>
            </a:xfrm>
            <a:custGeom>
              <a:avLst/>
              <a:gdLst>
                <a:gd name="T0" fmla="*/ 28 w 28"/>
                <a:gd name="T1" fmla="*/ 0 h 147"/>
                <a:gd name="T2" fmla="*/ 28 w 28"/>
                <a:gd name="T3" fmla="*/ 139 h 147"/>
                <a:gd name="T4" fmla="*/ 24 w 28"/>
                <a:gd name="T5" fmla="*/ 144 h 147"/>
                <a:gd name="T6" fmla="*/ 4 w 28"/>
                <a:gd name="T7" fmla="*/ 144 h 147"/>
                <a:gd name="T8" fmla="*/ 0 w 28"/>
                <a:gd name="T9" fmla="*/ 139 h 147"/>
                <a:gd name="T10" fmla="*/ 0 w 28"/>
                <a:gd name="T11" fmla="*/ 0 h 147"/>
                <a:gd name="T12" fmla="*/ 28 w 28"/>
                <a:gd name="T1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47">
                  <a:moveTo>
                    <a:pt x="28" y="0"/>
                  </a:moveTo>
                  <a:cubicBezTo>
                    <a:pt x="28" y="139"/>
                    <a:pt x="28" y="139"/>
                    <a:pt x="28" y="139"/>
                  </a:cubicBezTo>
                  <a:cubicBezTo>
                    <a:pt x="28" y="141"/>
                    <a:pt x="26" y="143"/>
                    <a:pt x="24" y="144"/>
                  </a:cubicBezTo>
                  <a:cubicBezTo>
                    <a:pt x="18" y="147"/>
                    <a:pt x="10" y="147"/>
                    <a:pt x="4" y="144"/>
                  </a:cubicBezTo>
                  <a:cubicBezTo>
                    <a:pt x="2" y="143"/>
                    <a:pt x="0" y="141"/>
                    <a:pt x="0" y="1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1" name="ïsḻïḑè"/>
            <p:cNvSpPr/>
            <p:nvPr/>
          </p:nvSpPr>
          <p:spPr bwMode="auto">
            <a:xfrm>
              <a:off x="5165725" y="4265613"/>
              <a:ext cx="88900" cy="484188"/>
            </a:xfrm>
            <a:custGeom>
              <a:avLst/>
              <a:gdLst>
                <a:gd name="T0" fmla="*/ 27 w 27"/>
                <a:gd name="T1" fmla="*/ 0 h 147"/>
                <a:gd name="T2" fmla="*/ 27 w 27"/>
                <a:gd name="T3" fmla="*/ 139 h 147"/>
                <a:gd name="T4" fmla="*/ 23 w 27"/>
                <a:gd name="T5" fmla="*/ 144 h 147"/>
                <a:gd name="T6" fmla="*/ 4 w 27"/>
                <a:gd name="T7" fmla="*/ 144 h 147"/>
                <a:gd name="T8" fmla="*/ 0 w 27"/>
                <a:gd name="T9" fmla="*/ 139 h 147"/>
                <a:gd name="T10" fmla="*/ 0 w 27"/>
                <a:gd name="T11" fmla="*/ 0 h 147"/>
                <a:gd name="T12" fmla="*/ 27 w 27"/>
                <a:gd name="T1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47">
                  <a:moveTo>
                    <a:pt x="27" y="0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7" y="141"/>
                    <a:pt x="26" y="143"/>
                    <a:pt x="23" y="144"/>
                  </a:cubicBezTo>
                  <a:cubicBezTo>
                    <a:pt x="18" y="147"/>
                    <a:pt x="10" y="147"/>
                    <a:pt x="4" y="144"/>
                  </a:cubicBezTo>
                  <a:cubicBezTo>
                    <a:pt x="2" y="143"/>
                    <a:pt x="0" y="141"/>
                    <a:pt x="0" y="1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2" name="íṧlíḑè"/>
            <p:cNvSpPr/>
            <p:nvPr/>
          </p:nvSpPr>
          <p:spPr bwMode="auto">
            <a:xfrm>
              <a:off x="6827838" y="3741738"/>
              <a:ext cx="90488" cy="481013"/>
            </a:xfrm>
            <a:custGeom>
              <a:avLst/>
              <a:gdLst>
                <a:gd name="T0" fmla="*/ 27 w 27"/>
                <a:gd name="T1" fmla="*/ 0 h 146"/>
                <a:gd name="T2" fmla="*/ 27 w 27"/>
                <a:gd name="T3" fmla="*/ 138 h 146"/>
                <a:gd name="T4" fmla="*/ 23 w 27"/>
                <a:gd name="T5" fmla="*/ 143 h 146"/>
                <a:gd name="T6" fmla="*/ 4 w 27"/>
                <a:gd name="T7" fmla="*/ 143 h 146"/>
                <a:gd name="T8" fmla="*/ 0 w 27"/>
                <a:gd name="T9" fmla="*/ 138 h 146"/>
                <a:gd name="T10" fmla="*/ 0 w 27"/>
                <a:gd name="T11" fmla="*/ 0 h 146"/>
                <a:gd name="T12" fmla="*/ 27 w 27"/>
                <a:gd name="T1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46">
                  <a:moveTo>
                    <a:pt x="27" y="0"/>
                  </a:moveTo>
                  <a:cubicBezTo>
                    <a:pt x="27" y="138"/>
                    <a:pt x="27" y="138"/>
                    <a:pt x="27" y="138"/>
                  </a:cubicBezTo>
                  <a:cubicBezTo>
                    <a:pt x="27" y="140"/>
                    <a:pt x="26" y="142"/>
                    <a:pt x="23" y="143"/>
                  </a:cubicBezTo>
                  <a:cubicBezTo>
                    <a:pt x="18" y="146"/>
                    <a:pt x="9" y="146"/>
                    <a:pt x="4" y="143"/>
                  </a:cubicBezTo>
                  <a:cubicBezTo>
                    <a:pt x="1" y="142"/>
                    <a:pt x="0" y="140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3" name="íṡļíḋe"/>
            <p:cNvSpPr/>
            <p:nvPr/>
          </p:nvSpPr>
          <p:spPr bwMode="auto">
            <a:xfrm>
              <a:off x="6451600" y="3527425"/>
              <a:ext cx="90488" cy="481013"/>
            </a:xfrm>
            <a:custGeom>
              <a:avLst/>
              <a:gdLst>
                <a:gd name="T0" fmla="*/ 27 w 27"/>
                <a:gd name="T1" fmla="*/ 0 h 146"/>
                <a:gd name="T2" fmla="*/ 27 w 27"/>
                <a:gd name="T3" fmla="*/ 138 h 146"/>
                <a:gd name="T4" fmla="*/ 23 w 27"/>
                <a:gd name="T5" fmla="*/ 143 h 146"/>
                <a:gd name="T6" fmla="*/ 4 w 27"/>
                <a:gd name="T7" fmla="*/ 143 h 146"/>
                <a:gd name="T8" fmla="*/ 0 w 27"/>
                <a:gd name="T9" fmla="*/ 138 h 146"/>
                <a:gd name="T10" fmla="*/ 0 w 27"/>
                <a:gd name="T11" fmla="*/ 0 h 146"/>
                <a:gd name="T12" fmla="*/ 27 w 27"/>
                <a:gd name="T1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46">
                  <a:moveTo>
                    <a:pt x="27" y="0"/>
                  </a:moveTo>
                  <a:cubicBezTo>
                    <a:pt x="27" y="138"/>
                    <a:pt x="27" y="138"/>
                    <a:pt x="27" y="138"/>
                  </a:cubicBezTo>
                  <a:cubicBezTo>
                    <a:pt x="27" y="140"/>
                    <a:pt x="26" y="142"/>
                    <a:pt x="23" y="143"/>
                  </a:cubicBezTo>
                  <a:cubicBezTo>
                    <a:pt x="18" y="146"/>
                    <a:pt x="9" y="146"/>
                    <a:pt x="4" y="143"/>
                  </a:cubicBezTo>
                  <a:cubicBezTo>
                    <a:pt x="1" y="142"/>
                    <a:pt x="0" y="140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4" name="iSlîḓè"/>
            <p:cNvSpPr/>
            <p:nvPr/>
          </p:nvSpPr>
          <p:spPr bwMode="auto">
            <a:xfrm>
              <a:off x="4918075" y="2767013"/>
              <a:ext cx="1554163" cy="1008063"/>
            </a:xfrm>
            <a:custGeom>
              <a:avLst/>
              <a:gdLst>
                <a:gd name="T0" fmla="*/ 9 w 471"/>
                <a:gd name="T1" fmla="*/ 304 h 306"/>
                <a:gd name="T2" fmla="*/ 7 w 471"/>
                <a:gd name="T3" fmla="*/ 303 h 306"/>
                <a:gd name="T4" fmla="*/ 0 w 471"/>
                <a:gd name="T5" fmla="*/ 291 h 306"/>
                <a:gd name="T6" fmla="*/ 0 w 471"/>
                <a:gd name="T7" fmla="*/ 269 h 306"/>
                <a:gd name="T8" fmla="*/ 7 w 471"/>
                <a:gd name="T9" fmla="*/ 257 h 306"/>
                <a:gd name="T10" fmla="*/ 448 w 471"/>
                <a:gd name="T11" fmla="*/ 2 h 306"/>
                <a:gd name="T12" fmla="*/ 462 w 471"/>
                <a:gd name="T13" fmla="*/ 2 h 306"/>
                <a:gd name="T14" fmla="*/ 464 w 471"/>
                <a:gd name="T15" fmla="*/ 4 h 306"/>
                <a:gd name="T16" fmla="*/ 471 w 471"/>
                <a:gd name="T17" fmla="*/ 16 h 306"/>
                <a:gd name="T18" fmla="*/ 471 w 471"/>
                <a:gd name="T19" fmla="*/ 37 h 306"/>
                <a:gd name="T20" fmla="*/ 464 w 471"/>
                <a:gd name="T21" fmla="*/ 49 h 306"/>
                <a:gd name="T22" fmla="*/ 23 w 471"/>
                <a:gd name="T23" fmla="*/ 304 h 306"/>
                <a:gd name="T24" fmla="*/ 9 w 471"/>
                <a:gd name="T25" fmla="*/ 30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1" h="306">
                  <a:moveTo>
                    <a:pt x="9" y="304"/>
                  </a:moveTo>
                  <a:cubicBezTo>
                    <a:pt x="7" y="303"/>
                    <a:pt x="7" y="303"/>
                    <a:pt x="7" y="303"/>
                  </a:cubicBezTo>
                  <a:cubicBezTo>
                    <a:pt x="3" y="300"/>
                    <a:pt x="0" y="295"/>
                    <a:pt x="0" y="291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65"/>
                    <a:pt x="3" y="259"/>
                    <a:pt x="7" y="257"/>
                  </a:cubicBezTo>
                  <a:cubicBezTo>
                    <a:pt x="448" y="2"/>
                    <a:pt x="448" y="2"/>
                    <a:pt x="448" y="2"/>
                  </a:cubicBezTo>
                  <a:cubicBezTo>
                    <a:pt x="452" y="0"/>
                    <a:pt x="458" y="0"/>
                    <a:pt x="462" y="2"/>
                  </a:cubicBezTo>
                  <a:cubicBezTo>
                    <a:pt x="464" y="4"/>
                    <a:pt x="464" y="4"/>
                    <a:pt x="464" y="4"/>
                  </a:cubicBezTo>
                  <a:cubicBezTo>
                    <a:pt x="468" y="6"/>
                    <a:pt x="471" y="11"/>
                    <a:pt x="471" y="16"/>
                  </a:cubicBezTo>
                  <a:cubicBezTo>
                    <a:pt x="471" y="37"/>
                    <a:pt x="471" y="37"/>
                    <a:pt x="471" y="37"/>
                  </a:cubicBezTo>
                  <a:cubicBezTo>
                    <a:pt x="471" y="42"/>
                    <a:pt x="468" y="47"/>
                    <a:pt x="464" y="49"/>
                  </a:cubicBezTo>
                  <a:cubicBezTo>
                    <a:pt x="23" y="304"/>
                    <a:pt x="23" y="304"/>
                    <a:pt x="23" y="304"/>
                  </a:cubicBezTo>
                  <a:cubicBezTo>
                    <a:pt x="19" y="306"/>
                    <a:pt x="13" y="306"/>
                    <a:pt x="9" y="304"/>
                  </a:cubicBezTo>
                  <a:close/>
                </a:path>
              </a:pathLst>
            </a:custGeom>
            <a:solidFill>
              <a:srgbClr val="4C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5" name="ïṣlidé"/>
            <p:cNvSpPr/>
            <p:nvPr/>
          </p:nvSpPr>
          <p:spPr bwMode="auto">
            <a:xfrm>
              <a:off x="4918075" y="3630613"/>
              <a:ext cx="104775" cy="144463"/>
            </a:xfrm>
            <a:custGeom>
              <a:avLst/>
              <a:gdLst>
                <a:gd name="T0" fmla="*/ 32 w 32"/>
                <a:gd name="T1" fmla="*/ 18 h 44"/>
                <a:gd name="T2" fmla="*/ 2 w 32"/>
                <a:gd name="T3" fmla="*/ 0 h 44"/>
                <a:gd name="T4" fmla="*/ 0 w 32"/>
                <a:gd name="T5" fmla="*/ 7 h 44"/>
                <a:gd name="T6" fmla="*/ 0 w 32"/>
                <a:gd name="T7" fmla="*/ 29 h 44"/>
                <a:gd name="T8" fmla="*/ 7 w 32"/>
                <a:gd name="T9" fmla="*/ 41 h 44"/>
                <a:gd name="T10" fmla="*/ 9 w 32"/>
                <a:gd name="T11" fmla="*/ 42 h 44"/>
                <a:gd name="T12" fmla="*/ 23 w 32"/>
                <a:gd name="T13" fmla="*/ 42 h 44"/>
                <a:gd name="T14" fmla="*/ 32 w 32"/>
                <a:gd name="T15" fmla="*/ 37 h 44"/>
                <a:gd name="T16" fmla="*/ 32 w 32"/>
                <a:gd name="T1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44">
                  <a:moveTo>
                    <a:pt x="32" y="1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5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8"/>
                    <a:pt x="7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3" y="44"/>
                    <a:pt x="19" y="44"/>
                    <a:pt x="23" y="42"/>
                  </a:cubicBezTo>
                  <a:cubicBezTo>
                    <a:pt x="32" y="37"/>
                    <a:pt x="32" y="37"/>
                    <a:pt x="32" y="37"/>
                  </a:cubicBezTo>
                  <a:lnTo>
                    <a:pt x="32" y="18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6" name="ïsḻiḑe"/>
            <p:cNvSpPr/>
            <p:nvPr/>
          </p:nvSpPr>
          <p:spPr bwMode="auto">
            <a:xfrm>
              <a:off x="4970464" y="2798760"/>
              <a:ext cx="652462" cy="519111"/>
            </a:xfrm>
            <a:custGeom>
              <a:avLst/>
              <a:gdLst>
                <a:gd name="T0" fmla="*/ 7 w 455"/>
                <a:gd name="T1" fmla="*/ 256 h 296"/>
                <a:gd name="T2" fmla="*/ 448 w 455"/>
                <a:gd name="T3" fmla="*/ 2 h 296"/>
                <a:gd name="T4" fmla="*/ 455 w 455"/>
                <a:gd name="T5" fmla="*/ 6 h 296"/>
                <a:gd name="T6" fmla="*/ 455 w 455"/>
                <a:gd name="T7" fmla="*/ 27 h 296"/>
                <a:gd name="T8" fmla="*/ 448 w 455"/>
                <a:gd name="T9" fmla="*/ 39 h 296"/>
                <a:gd name="T10" fmla="*/ 7 w 455"/>
                <a:gd name="T11" fmla="*/ 294 h 296"/>
                <a:gd name="T12" fmla="*/ 0 w 455"/>
                <a:gd name="T13" fmla="*/ 290 h 296"/>
                <a:gd name="T14" fmla="*/ 0 w 455"/>
                <a:gd name="T15" fmla="*/ 268 h 296"/>
                <a:gd name="T16" fmla="*/ 7 w 455"/>
                <a:gd name="T17" fmla="*/ 25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5" h="296">
                  <a:moveTo>
                    <a:pt x="7" y="256"/>
                  </a:moveTo>
                  <a:cubicBezTo>
                    <a:pt x="448" y="2"/>
                    <a:pt x="448" y="2"/>
                    <a:pt x="448" y="2"/>
                  </a:cubicBezTo>
                  <a:cubicBezTo>
                    <a:pt x="452" y="0"/>
                    <a:pt x="455" y="1"/>
                    <a:pt x="455" y="6"/>
                  </a:cubicBezTo>
                  <a:cubicBezTo>
                    <a:pt x="455" y="27"/>
                    <a:pt x="455" y="27"/>
                    <a:pt x="455" y="27"/>
                  </a:cubicBezTo>
                  <a:cubicBezTo>
                    <a:pt x="455" y="32"/>
                    <a:pt x="452" y="37"/>
                    <a:pt x="448" y="39"/>
                  </a:cubicBezTo>
                  <a:cubicBezTo>
                    <a:pt x="7" y="294"/>
                    <a:pt x="7" y="294"/>
                    <a:pt x="7" y="294"/>
                  </a:cubicBezTo>
                  <a:cubicBezTo>
                    <a:pt x="3" y="296"/>
                    <a:pt x="0" y="294"/>
                    <a:pt x="0" y="29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4"/>
                    <a:pt x="3" y="259"/>
                    <a:pt x="7" y="256"/>
                  </a:cubicBezTo>
                  <a:close/>
                </a:path>
              </a:pathLst>
            </a:custGeom>
            <a:solidFill>
              <a:srgbClr val="246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7" name="íSļíḑê"/>
            <p:cNvSpPr/>
            <p:nvPr/>
          </p:nvSpPr>
          <p:spPr bwMode="auto">
            <a:xfrm>
              <a:off x="4918075" y="2984500"/>
              <a:ext cx="1554163" cy="1008063"/>
            </a:xfrm>
            <a:custGeom>
              <a:avLst/>
              <a:gdLst>
                <a:gd name="T0" fmla="*/ 9 w 471"/>
                <a:gd name="T1" fmla="*/ 304 h 306"/>
                <a:gd name="T2" fmla="*/ 7 w 471"/>
                <a:gd name="T3" fmla="*/ 302 h 306"/>
                <a:gd name="T4" fmla="*/ 0 w 471"/>
                <a:gd name="T5" fmla="*/ 290 h 306"/>
                <a:gd name="T6" fmla="*/ 0 w 471"/>
                <a:gd name="T7" fmla="*/ 269 h 306"/>
                <a:gd name="T8" fmla="*/ 7 w 471"/>
                <a:gd name="T9" fmla="*/ 257 h 306"/>
                <a:gd name="T10" fmla="*/ 448 w 471"/>
                <a:gd name="T11" fmla="*/ 2 h 306"/>
                <a:gd name="T12" fmla="*/ 462 w 471"/>
                <a:gd name="T13" fmla="*/ 2 h 306"/>
                <a:gd name="T14" fmla="*/ 464 w 471"/>
                <a:gd name="T15" fmla="*/ 4 h 306"/>
                <a:gd name="T16" fmla="*/ 471 w 471"/>
                <a:gd name="T17" fmla="*/ 16 h 306"/>
                <a:gd name="T18" fmla="*/ 471 w 471"/>
                <a:gd name="T19" fmla="*/ 37 h 306"/>
                <a:gd name="T20" fmla="*/ 464 w 471"/>
                <a:gd name="T21" fmla="*/ 49 h 306"/>
                <a:gd name="T22" fmla="*/ 23 w 471"/>
                <a:gd name="T23" fmla="*/ 304 h 306"/>
                <a:gd name="T24" fmla="*/ 9 w 471"/>
                <a:gd name="T25" fmla="*/ 30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1" h="306">
                  <a:moveTo>
                    <a:pt x="9" y="304"/>
                  </a:moveTo>
                  <a:cubicBezTo>
                    <a:pt x="7" y="302"/>
                    <a:pt x="7" y="302"/>
                    <a:pt x="7" y="302"/>
                  </a:cubicBezTo>
                  <a:cubicBezTo>
                    <a:pt x="3" y="300"/>
                    <a:pt x="0" y="295"/>
                    <a:pt x="0" y="290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64"/>
                    <a:pt x="3" y="259"/>
                    <a:pt x="7" y="257"/>
                  </a:cubicBezTo>
                  <a:cubicBezTo>
                    <a:pt x="448" y="2"/>
                    <a:pt x="448" y="2"/>
                    <a:pt x="448" y="2"/>
                  </a:cubicBezTo>
                  <a:cubicBezTo>
                    <a:pt x="452" y="0"/>
                    <a:pt x="458" y="0"/>
                    <a:pt x="462" y="2"/>
                  </a:cubicBezTo>
                  <a:cubicBezTo>
                    <a:pt x="464" y="4"/>
                    <a:pt x="464" y="4"/>
                    <a:pt x="464" y="4"/>
                  </a:cubicBezTo>
                  <a:cubicBezTo>
                    <a:pt x="468" y="6"/>
                    <a:pt x="471" y="11"/>
                    <a:pt x="471" y="16"/>
                  </a:cubicBezTo>
                  <a:cubicBezTo>
                    <a:pt x="471" y="37"/>
                    <a:pt x="471" y="37"/>
                    <a:pt x="471" y="37"/>
                  </a:cubicBezTo>
                  <a:cubicBezTo>
                    <a:pt x="471" y="41"/>
                    <a:pt x="468" y="47"/>
                    <a:pt x="464" y="49"/>
                  </a:cubicBezTo>
                  <a:cubicBezTo>
                    <a:pt x="23" y="304"/>
                    <a:pt x="23" y="304"/>
                    <a:pt x="23" y="304"/>
                  </a:cubicBezTo>
                  <a:cubicBezTo>
                    <a:pt x="19" y="306"/>
                    <a:pt x="13" y="306"/>
                    <a:pt x="9" y="304"/>
                  </a:cubicBezTo>
                  <a:close/>
                </a:path>
              </a:pathLst>
            </a:custGeom>
            <a:solidFill>
              <a:srgbClr val="4C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8" name="iśḷíďê"/>
            <p:cNvSpPr/>
            <p:nvPr/>
          </p:nvSpPr>
          <p:spPr bwMode="auto">
            <a:xfrm>
              <a:off x="4918075" y="3848100"/>
              <a:ext cx="104775" cy="144463"/>
            </a:xfrm>
            <a:custGeom>
              <a:avLst/>
              <a:gdLst>
                <a:gd name="T0" fmla="*/ 32 w 32"/>
                <a:gd name="T1" fmla="*/ 18 h 44"/>
                <a:gd name="T2" fmla="*/ 2 w 32"/>
                <a:gd name="T3" fmla="*/ 0 h 44"/>
                <a:gd name="T4" fmla="*/ 0 w 32"/>
                <a:gd name="T5" fmla="*/ 7 h 44"/>
                <a:gd name="T6" fmla="*/ 0 w 32"/>
                <a:gd name="T7" fmla="*/ 28 h 44"/>
                <a:gd name="T8" fmla="*/ 7 w 32"/>
                <a:gd name="T9" fmla="*/ 40 h 44"/>
                <a:gd name="T10" fmla="*/ 9 w 32"/>
                <a:gd name="T11" fmla="*/ 42 h 44"/>
                <a:gd name="T12" fmla="*/ 23 w 32"/>
                <a:gd name="T13" fmla="*/ 42 h 44"/>
                <a:gd name="T14" fmla="*/ 32 w 32"/>
                <a:gd name="T15" fmla="*/ 36 h 44"/>
                <a:gd name="T16" fmla="*/ 32 w 32"/>
                <a:gd name="T1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44">
                  <a:moveTo>
                    <a:pt x="32" y="1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5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3" y="38"/>
                    <a:pt x="7" y="4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3" y="44"/>
                    <a:pt x="19" y="44"/>
                    <a:pt x="23" y="42"/>
                  </a:cubicBezTo>
                  <a:cubicBezTo>
                    <a:pt x="32" y="36"/>
                    <a:pt x="32" y="36"/>
                    <a:pt x="32" y="36"/>
                  </a:cubicBezTo>
                  <a:lnTo>
                    <a:pt x="32" y="18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9" name="išļïḑè"/>
            <p:cNvSpPr/>
            <p:nvPr/>
          </p:nvSpPr>
          <p:spPr bwMode="auto">
            <a:xfrm>
              <a:off x="4970463" y="3013075"/>
              <a:ext cx="1501775" cy="979488"/>
            </a:xfrm>
            <a:custGeom>
              <a:avLst/>
              <a:gdLst>
                <a:gd name="T0" fmla="*/ 7 w 455"/>
                <a:gd name="T1" fmla="*/ 257 h 297"/>
                <a:gd name="T2" fmla="*/ 448 w 455"/>
                <a:gd name="T3" fmla="*/ 3 h 297"/>
                <a:gd name="T4" fmla="*/ 455 w 455"/>
                <a:gd name="T5" fmla="*/ 7 h 297"/>
                <a:gd name="T6" fmla="*/ 455 w 455"/>
                <a:gd name="T7" fmla="*/ 28 h 297"/>
                <a:gd name="T8" fmla="*/ 448 w 455"/>
                <a:gd name="T9" fmla="*/ 40 h 297"/>
                <a:gd name="T10" fmla="*/ 7 w 455"/>
                <a:gd name="T11" fmla="*/ 295 h 297"/>
                <a:gd name="T12" fmla="*/ 0 w 455"/>
                <a:gd name="T13" fmla="*/ 291 h 297"/>
                <a:gd name="T14" fmla="*/ 0 w 455"/>
                <a:gd name="T15" fmla="*/ 269 h 297"/>
                <a:gd name="T16" fmla="*/ 7 w 455"/>
                <a:gd name="T17" fmla="*/ 25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5" h="297">
                  <a:moveTo>
                    <a:pt x="7" y="257"/>
                  </a:moveTo>
                  <a:cubicBezTo>
                    <a:pt x="448" y="3"/>
                    <a:pt x="448" y="3"/>
                    <a:pt x="448" y="3"/>
                  </a:cubicBezTo>
                  <a:cubicBezTo>
                    <a:pt x="452" y="0"/>
                    <a:pt x="455" y="2"/>
                    <a:pt x="455" y="7"/>
                  </a:cubicBezTo>
                  <a:cubicBezTo>
                    <a:pt x="455" y="28"/>
                    <a:pt x="455" y="28"/>
                    <a:pt x="455" y="28"/>
                  </a:cubicBezTo>
                  <a:cubicBezTo>
                    <a:pt x="455" y="32"/>
                    <a:pt x="452" y="38"/>
                    <a:pt x="448" y="40"/>
                  </a:cubicBezTo>
                  <a:cubicBezTo>
                    <a:pt x="7" y="295"/>
                    <a:pt x="7" y="295"/>
                    <a:pt x="7" y="295"/>
                  </a:cubicBezTo>
                  <a:cubicBezTo>
                    <a:pt x="3" y="297"/>
                    <a:pt x="0" y="295"/>
                    <a:pt x="0" y="291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65"/>
                    <a:pt x="3" y="259"/>
                    <a:pt x="7" y="257"/>
                  </a:cubicBezTo>
                  <a:close/>
                </a:path>
              </a:pathLst>
            </a:custGeom>
            <a:solidFill>
              <a:srgbClr val="246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0" name="îśľídê"/>
            <p:cNvSpPr/>
            <p:nvPr/>
          </p:nvSpPr>
          <p:spPr bwMode="auto">
            <a:xfrm>
              <a:off x="4918075" y="3201988"/>
              <a:ext cx="1554163" cy="1008063"/>
            </a:xfrm>
            <a:custGeom>
              <a:avLst/>
              <a:gdLst>
                <a:gd name="T0" fmla="*/ 9 w 471"/>
                <a:gd name="T1" fmla="*/ 304 h 306"/>
                <a:gd name="T2" fmla="*/ 7 w 471"/>
                <a:gd name="T3" fmla="*/ 302 h 306"/>
                <a:gd name="T4" fmla="*/ 0 w 471"/>
                <a:gd name="T5" fmla="*/ 290 h 306"/>
                <a:gd name="T6" fmla="*/ 0 w 471"/>
                <a:gd name="T7" fmla="*/ 269 h 306"/>
                <a:gd name="T8" fmla="*/ 7 w 471"/>
                <a:gd name="T9" fmla="*/ 257 h 306"/>
                <a:gd name="T10" fmla="*/ 448 w 471"/>
                <a:gd name="T11" fmla="*/ 2 h 306"/>
                <a:gd name="T12" fmla="*/ 462 w 471"/>
                <a:gd name="T13" fmla="*/ 2 h 306"/>
                <a:gd name="T14" fmla="*/ 464 w 471"/>
                <a:gd name="T15" fmla="*/ 3 h 306"/>
                <a:gd name="T16" fmla="*/ 471 w 471"/>
                <a:gd name="T17" fmla="*/ 15 h 306"/>
                <a:gd name="T18" fmla="*/ 471 w 471"/>
                <a:gd name="T19" fmla="*/ 37 h 306"/>
                <a:gd name="T20" fmla="*/ 464 w 471"/>
                <a:gd name="T21" fmla="*/ 49 h 306"/>
                <a:gd name="T22" fmla="*/ 23 w 471"/>
                <a:gd name="T23" fmla="*/ 304 h 306"/>
                <a:gd name="T24" fmla="*/ 9 w 471"/>
                <a:gd name="T25" fmla="*/ 30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1" h="306">
                  <a:moveTo>
                    <a:pt x="9" y="304"/>
                  </a:moveTo>
                  <a:cubicBezTo>
                    <a:pt x="7" y="302"/>
                    <a:pt x="7" y="302"/>
                    <a:pt x="7" y="302"/>
                  </a:cubicBezTo>
                  <a:cubicBezTo>
                    <a:pt x="3" y="300"/>
                    <a:pt x="0" y="295"/>
                    <a:pt x="0" y="290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64"/>
                    <a:pt x="3" y="259"/>
                    <a:pt x="7" y="257"/>
                  </a:cubicBezTo>
                  <a:cubicBezTo>
                    <a:pt x="448" y="2"/>
                    <a:pt x="448" y="2"/>
                    <a:pt x="448" y="2"/>
                  </a:cubicBezTo>
                  <a:cubicBezTo>
                    <a:pt x="452" y="0"/>
                    <a:pt x="458" y="0"/>
                    <a:pt x="462" y="2"/>
                  </a:cubicBezTo>
                  <a:cubicBezTo>
                    <a:pt x="464" y="3"/>
                    <a:pt x="464" y="3"/>
                    <a:pt x="464" y="3"/>
                  </a:cubicBezTo>
                  <a:cubicBezTo>
                    <a:pt x="468" y="6"/>
                    <a:pt x="471" y="11"/>
                    <a:pt x="471" y="15"/>
                  </a:cubicBezTo>
                  <a:cubicBezTo>
                    <a:pt x="471" y="37"/>
                    <a:pt x="471" y="37"/>
                    <a:pt x="471" y="37"/>
                  </a:cubicBezTo>
                  <a:cubicBezTo>
                    <a:pt x="471" y="41"/>
                    <a:pt x="468" y="47"/>
                    <a:pt x="464" y="49"/>
                  </a:cubicBezTo>
                  <a:cubicBezTo>
                    <a:pt x="23" y="304"/>
                    <a:pt x="23" y="304"/>
                    <a:pt x="23" y="304"/>
                  </a:cubicBezTo>
                  <a:cubicBezTo>
                    <a:pt x="19" y="306"/>
                    <a:pt x="13" y="306"/>
                    <a:pt x="9" y="304"/>
                  </a:cubicBezTo>
                  <a:close/>
                </a:path>
              </a:pathLst>
            </a:custGeom>
            <a:solidFill>
              <a:srgbClr val="4C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1" name="i$ļîḍé"/>
            <p:cNvSpPr/>
            <p:nvPr/>
          </p:nvSpPr>
          <p:spPr bwMode="auto">
            <a:xfrm>
              <a:off x="4918075" y="4065588"/>
              <a:ext cx="104775" cy="144463"/>
            </a:xfrm>
            <a:custGeom>
              <a:avLst/>
              <a:gdLst>
                <a:gd name="T0" fmla="*/ 32 w 32"/>
                <a:gd name="T1" fmla="*/ 17 h 44"/>
                <a:gd name="T2" fmla="*/ 2 w 32"/>
                <a:gd name="T3" fmla="*/ 0 h 44"/>
                <a:gd name="T4" fmla="*/ 0 w 32"/>
                <a:gd name="T5" fmla="*/ 7 h 44"/>
                <a:gd name="T6" fmla="*/ 0 w 32"/>
                <a:gd name="T7" fmla="*/ 28 h 44"/>
                <a:gd name="T8" fmla="*/ 7 w 32"/>
                <a:gd name="T9" fmla="*/ 40 h 44"/>
                <a:gd name="T10" fmla="*/ 9 w 32"/>
                <a:gd name="T11" fmla="*/ 42 h 44"/>
                <a:gd name="T12" fmla="*/ 23 w 32"/>
                <a:gd name="T13" fmla="*/ 42 h 44"/>
                <a:gd name="T14" fmla="*/ 32 w 32"/>
                <a:gd name="T15" fmla="*/ 36 h 44"/>
                <a:gd name="T16" fmla="*/ 32 w 32"/>
                <a:gd name="T17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44">
                  <a:moveTo>
                    <a:pt x="32" y="17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3" y="38"/>
                    <a:pt x="7" y="4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3" y="44"/>
                    <a:pt x="19" y="44"/>
                    <a:pt x="23" y="42"/>
                  </a:cubicBezTo>
                  <a:cubicBezTo>
                    <a:pt x="32" y="36"/>
                    <a:pt x="32" y="36"/>
                    <a:pt x="32" y="36"/>
                  </a:cubicBezTo>
                  <a:lnTo>
                    <a:pt x="32" y="17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2" name="îsḻíďè"/>
            <p:cNvSpPr/>
            <p:nvPr/>
          </p:nvSpPr>
          <p:spPr bwMode="auto">
            <a:xfrm>
              <a:off x="4970463" y="3230563"/>
              <a:ext cx="1501775" cy="979488"/>
            </a:xfrm>
            <a:custGeom>
              <a:avLst/>
              <a:gdLst>
                <a:gd name="T0" fmla="*/ 7 w 455"/>
                <a:gd name="T1" fmla="*/ 257 h 297"/>
                <a:gd name="T2" fmla="*/ 448 w 455"/>
                <a:gd name="T3" fmla="*/ 2 h 297"/>
                <a:gd name="T4" fmla="*/ 455 w 455"/>
                <a:gd name="T5" fmla="*/ 6 h 297"/>
                <a:gd name="T6" fmla="*/ 455 w 455"/>
                <a:gd name="T7" fmla="*/ 28 h 297"/>
                <a:gd name="T8" fmla="*/ 448 w 455"/>
                <a:gd name="T9" fmla="*/ 40 h 297"/>
                <a:gd name="T10" fmla="*/ 7 w 455"/>
                <a:gd name="T11" fmla="*/ 295 h 297"/>
                <a:gd name="T12" fmla="*/ 0 w 455"/>
                <a:gd name="T13" fmla="*/ 291 h 297"/>
                <a:gd name="T14" fmla="*/ 0 w 455"/>
                <a:gd name="T15" fmla="*/ 269 h 297"/>
                <a:gd name="T16" fmla="*/ 7 w 455"/>
                <a:gd name="T17" fmla="*/ 25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5" h="297">
                  <a:moveTo>
                    <a:pt x="7" y="257"/>
                  </a:moveTo>
                  <a:cubicBezTo>
                    <a:pt x="448" y="2"/>
                    <a:pt x="448" y="2"/>
                    <a:pt x="448" y="2"/>
                  </a:cubicBezTo>
                  <a:cubicBezTo>
                    <a:pt x="452" y="0"/>
                    <a:pt x="455" y="2"/>
                    <a:pt x="455" y="6"/>
                  </a:cubicBezTo>
                  <a:cubicBezTo>
                    <a:pt x="455" y="28"/>
                    <a:pt x="455" y="28"/>
                    <a:pt x="455" y="28"/>
                  </a:cubicBezTo>
                  <a:cubicBezTo>
                    <a:pt x="455" y="32"/>
                    <a:pt x="452" y="38"/>
                    <a:pt x="448" y="40"/>
                  </a:cubicBezTo>
                  <a:cubicBezTo>
                    <a:pt x="7" y="295"/>
                    <a:pt x="7" y="295"/>
                    <a:pt x="7" y="295"/>
                  </a:cubicBezTo>
                  <a:cubicBezTo>
                    <a:pt x="3" y="297"/>
                    <a:pt x="0" y="295"/>
                    <a:pt x="0" y="291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65"/>
                    <a:pt x="3" y="259"/>
                    <a:pt x="7" y="257"/>
                  </a:cubicBezTo>
                  <a:close/>
                </a:path>
              </a:pathLst>
            </a:custGeom>
            <a:solidFill>
              <a:srgbClr val="246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3" name="îŝľíḍè"/>
            <p:cNvSpPr/>
            <p:nvPr/>
          </p:nvSpPr>
          <p:spPr bwMode="auto">
            <a:xfrm>
              <a:off x="5022850" y="3448050"/>
              <a:ext cx="1611313" cy="976313"/>
            </a:xfrm>
            <a:custGeom>
              <a:avLst/>
              <a:gdLst>
                <a:gd name="T0" fmla="*/ 0 w 488"/>
                <a:gd name="T1" fmla="*/ 268 h 296"/>
                <a:gd name="T2" fmla="*/ 0 w 488"/>
                <a:gd name="T3" fmla="*/ 271 h 296"/>
                <a:gd name="T4" fmla="*/ 7 w 488"/>
                <a:gd name="T5" fmla="*/ 283 h 296"/>
                <a:gd name="T6" fmla="*/ 26 w 488"/>
                <a:gd name="T7" fmla="*/ 294 h 296"/>
                <a:gd name="T8" fmla="*/ 40 w 488"/>
                <a:gd name="T9" fmla="*/ 294 h 296"/>
                <a:gd name="T10" fmla="*/ 481 w 488"/>
                <a:gd name="T11" fmla="*/ 39 h 296"/>
                <a:gd name="T12" fmla="*/ 488 w 488"/>
                <a:gd name="T13" fmla="*/ 27 h 296"/>
                <a:gd name="T14" fmla="*/ 488 w 488"/>
                <a:gd name="T15" fmla="*/ 24 h 296"/>
                <a:gd name="T16" fmla="*/ 481 w 488"/>
                <a:gd name="T17" fmla="*/ 12 h 296"/>
                <a:gd name="T18" fmla="*/ 462 w 488"/>
                <a:gd name="T19" fmla="*/ 2 h 296"/>
                <a:gd name="T20" fmla="*/ 448 w 488"/>
                <a:gd name="T21" fmla="*/ 2 h 296"/>
                <a:gd name="T22" fmla="*/ 7 w 488"/>
                <a:gd name="T23" fmla="*/ 256 h 296"/>
                <a:gd name="T24" fmla="*/ 0 w 488"/>
                <a:gd name="T25" fmla="*/ 26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8" h="296">
                  <a:moveTo>
                    <a:pt x="0" y="268"/>
                  </a:moveTo>
                  <a:cubicBezTo>
                    <a:pt x="0" y="271"/>
                    <a:pt x="0" y="271"/>
                    <a:pt x="0" y="271"/>
                  </a:cubicBezTo>
                  <a:cubicBezTo>
                    <a:pt x="0" y="276"/>
                    <a:pt x="3" y="281"/>
                    <a:pt x="7" y="283"/>
                  </a:cubicBezTo>
                  <a:cubicBezTo>
                    <a:pt x="26" y="294"/>
                    <a:pt x="26" y="294"/>
                    <a:pt x="26" y="294"/>
                  </a:cubicBezTo>
                  <a:cubicBezTo>
                    <a:pt x="30" y="296"/>
                    <a:pt x="36" y="296"/>
                    <a:pt x="40" y="294"/>
                  </a:cubicBezTo>
                  <a:cubicBezTo>
                    <a:pt x="481" y="39"/>
                    <a:pt x="481" y="39"/>
                    <a:pt x="481" y="39"/>
                  </a:cubicBezTo>
                  <a:cubicBezTo>
                    <a:pt x="485" y="37"/>
                    <a:pt x="488" y="32"/>
                    <a:pt x="488" y="27"/>
                  </a:cubicBezTo>
                  <a:cubicBezTo>
                    <a:pt x="488" y="24"/>
                    <a:pt x="488" y="24"/>
                    <a:pt x="488" y="24"/>
                  </a:cubicBezTo>
                  <a:cubicBezTo>
                    <a:pt x="488" y="20"/>
                    <a:pt x="485" y="15"/>
                    <a:pt x="481" y="12"/>
                  </a:cubicBezTo>
                  <a:cubicBezTo>
                    <a:pt x="462" y="2"/>
                    <a:pt x="462" y="2"/>
                    <a:pt x="462" y="2"/>
                  </a:cubicBezTo>
                  <a:cubicBezTo>
                    <a:pt x="458" y="0"/>
                    <a:pt x="452" y="0"/>
                    <a:pt x="448" y="2"/>
                  </a:cubicBezTo>
                  <a:cubicBezTo>
                    <a:pt x="7" y="256"/>
                    <a:pt x="7" y="256"/>
                    <a:pt x="7" y="256"/>
                  </a:cubicBezTo>
                  <a:cubicBezTo>
                    <a:pt x="3" y="259"/>
                    <a:pt x="0" y="264"/>
                    <a:pt x="0" y="268"/>
                  </a:cubicBezTo>
                  <a:close/>
                </a:path>
              </a:pathLst>
            </a:custGeom>
            <a:solidFill>
              <a:srgbClr val="4C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4" name="ïṩḷíďè"/>
            <p:cNvSpPr/>
            <p:nvPr/>
          </p:nvSpPr>
          <p:spPr bwMode="auto">
            <a:xfrm>
              <a:off x="5022850" y="4275138"/>
              <a:ext cx="109538" cy="149225"/>
            </a:xfrm>
            <a:custGeom>
              <a:avLst/>
              <a:gdLst>
                <a:gd name="T0" fmla="*/ 33 w 33"/>
                <a:gd name="T1" fmla="*/ 9 h 45"/>
                <a:gd name="T2" fmla="*/ 33 w 33"/>
                <a:gd name="T3" fmla="*/ 45 h 45"/>
                <a:gd name="T4" fmla="*/ 26 w 33"/>
                <a:gd name="T5" fmla="*/ 43 h 45"/>
                <a:gd name="T6" fmla="*/ 7 w 33"/>
                <a:gd name="T7" fmla="*/ 32 h 45"/>
                <a:gd name="T8" fmla="*/ 0 w 33"/>
                <a:gd name="T9" fmla="*/ 20 h 45"/>
                <a:gd name="T10" fmla="*/ 0 w 33"/>
                <a:gd name="T11" fmla="*/ 17 h 45"/>
                <a:gd name="T12" fmla="*/ 7 w 33"/>
                <a:gd name="T13" fmla="*/ 5 h 45"/>
                <a:gd name="T14" fmla="*/ 17 w 33"/>
                <a:gd name="T15" fmla="*/ 0 h 45"/>
                <a:gd name="T16" fmla="*/ 33 w 33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5">
                  <a:moveTo>
                    <a:pt x="33" y="9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0" y="45"/>
                    <a:pt x="28" y="44"/>
                    <a:pt x="26" y="43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0"/>
                    <a:pt x="0" y="25"/>
                    <a:pt x="0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3" y="8"/>
                    <a:pt x="7" y="5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33" y="9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5" name="i$ľîḑe"/>
            <p:cNvSpPr/>
            <p:nvPr/>
          </p:nvSpPr>
          <p:spPr bwMode="auto">
            <a:xfrm>
              <a:off x="5033963" y="3448050"/>
              <a:ext cx="1590675" cy="912813"/>
            </a:xfrm>
            <a:custGeom>
              <a:avLst/>
              <a:gdLst>
                <a:gd name="T0" fmla="*/ 37 w 482"/>
                <a:gd name="T1" fmla="*/ 275 h 277"/>
                <a:gd name="T2" fmla="*/ 478 w 482"/>
                <a:gd name="T3" fmla="*/ 20 h 277"/>
                <a:gd name="T4" fmla="*/ 478 w 482"/>
                <a:gd name="T5" fmla="*/ 12 h 277"/>
                <a:gd name="T6" fmla="*/ 459 w 482"/>
                <a:gd name="T7" fmla="*/ 2 h 277"/>
                <a:gd name="T8" fmla="*/ 445 w 482"/>
                <a:gd name="T9" fmla="*/ 2 h 277"/>
                <a:gd name="T10" fmla="*/ 4 w 482"/>
                <a:gd name="T11" fmla="*/ 256 h 277"/>
                <a:gd name="T12" fmla="*/ 4 w 482"/>
                <a:gd name="T13" fmla="*/ 264 h 277"/>
                <a:gd name="T14" fmla="*/ 23 w 482"/>
                <a:gd name="T15" fmla="*/ 275 h 277"/>
                <a:gd name="T16" fmla="*/ 37 w 482"/>
                <a:gd name="T17" fmla="*/ 27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2" h="277">
                  <a:moveTo>
                    <a:pt x="37" y="275"/>
                  </a:moveTo>
                  <a:cubicBezTo>
                    <a:pt x="478" y="20"/>
                    <a:pt x="478" y="20"/>
                    <a:pt x="478" y="20"/>
                  </a:cubicBezTo>
                  <a:cubicBezTo>
                    <a:pt x="482" y="18"/>
                    <a:pt x="482" y="15"/>
                    <a:pt x="478" y="12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5" y="0"/>
                    <a:pt x="449" y="0"/>
                    <a:pt x="445" y="2"/>
                  </a:cubicBezTo>
                  <a:cubicBezTo>
                    <a:pt x="4" y="256"/>
                    <a:pt x="4" y="256"/>
                    <a:pt x="4" y="256"/>
                  </a:cubicBezTo>
                  <a:cubicBezTo>
                    <a:pt x="0" y="259"/>
                    <a:pt x="0" y="262"/>
                    <a:pt x="4" y="264"/>
                  </a:cubicBezTo>
                  <a:cubicBezTo>
                    <a:pt x="23" y="275"/>
                    <a:pt x="23" y="275"/>
                    <a:pt x="23" y="275"/>
                  </a:cubicBezTo>
                  <a:cubicBezTo>
                    <a:pt x="27" y="277"/>
                    <a:pt x="33" y="277"/>
                    <a:pt x="37" y="275"/>
                  </a:cubicBezTo>
                  <a:close/>
                </a:path>
              </a:pathLst>
            </a:custGeom>
            <a:solidFill>
              <a:srgbClr val="246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6" name="ïşḻîdè"/>
            <p:cNvSpPr/>
            <p:nvPr/>
          </p:nvSpPr>
          <p:spPr bwMode="auto">
            <a:xfrm>
              <a:off x="5211763" y="3554413"/>
              <a:ext cx="1609725" cy="977900"/>
            </a:xfrm>
            <a:custGeom>
              <a:avLst/>
              <a:gdLst>
                <a:gd name="T0" fmla="*/ 0 w 488"/>
                <a:gd name="T1" fmla="*/ 269 h 297"/>
                <a:gd name="T2" fmla="*/ 0 w 488"/>
                <a:gd name="T3" fmla="*/ 272 h 297"/>
                <a:gd name="T4" fmla="*/ 7 w 488"/>
                <a:gd name="T5" fmla="*/ 284 h 297"/>
                <a:gd name="T6" fmla="*/ 26 w 488"/>
                <a:gd name="T7" fmla="*/ 295 h 297"/>
                <a:gd name="T8" fmla="*/ 40 w 488"/>
                <a:gd name="T9" fmla="*/ 295 h 297"/>
                <a:gd name="T10" fmla="*/ 481 w 488"/>
                <a:gd name="T11" fmla="*/ 40 h 297"/>
                <a:gd name="T12" fmla="*/ 488 w 488"/>
                <a:gd name="T13" fmla="*/ 28 h 297"/>
                <a:gd name="T14" fmla="*/ 488 w 488"/>
                <a:gd name="T15" fmla="*/ 25 h 297"/>
                <a:gd name="T16" fmla="*/ 481 w 488"/>
                <a:gd name="T17" fmla="*/ 13 h 297"/>
                <a:gd name="T18" fmla="*/ 462 w 488"/>
                <a:gd name="T19" fmla="*/ 3 h 297"/>
                <a:gd name="T20" fmla="*/ 448 w 488"/>
                <a:gd name="T21" fmla="*/ 3 h 297"/>
                <a:gd name="T22" fmla="*/ 7 w 488"/>
                <a:gd name="T23" fmla="*/ 257 h 297"/>
                <a:gd name="T24" fmla="*/ 0 w 488"/>
                <a:gd name="T25" fmla="*/ 26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8" h="297">
                  <a:moveTo>
                    <a:pt x="0" y="269"/>
                  </a:moveTo>
                  <a:cubicBezTo>
                    <a:pt x="0" y="272"/>
                    <a:pt x="0" y="272"/>
                    <a:pt x="0" y="272"/>
                  </a:cubicBezTo>
                  <a:cubicBezTo>
                    <a:pt x="0" y="276"/>
                    <a:pt x="3" y="282"/>
                    <a:pt x="7" y="284"/>
                  </a:cubicBezTo>
                  <a:cubicBezTo>
                    <a:pt x="26" y="295"/>
                    <a:pt x="26" y="295"/>
                    <a:pt x="26" y="295"/>
                  </a:cubicBezTo>
                  <a:cubicBezTo>
                    <a:pt x="30" y="297"/>
                    <a:pt x="36" y="297"/>
                    <a:pt x="40" y="295"/>
                  </a:cubicBezTo>
                  <a:cubicBezTo>
                    <a:pt x="481" y="40"/>
                    <a:pt x="481" y="40"/>
                    <a:pt x="481" y="40"/>
                  </a:cubicBezTo>
                  <a:cubicBezTo>
                    <a:pt x="485" y="38"/>
                    <a:pt x="488" y="33"/>
                    <a:pt x="488" y="28"/>
                  </a:cubicBezTo>
                  <a:cubicBezTo>
                    <a:pt x="488" y="25"/>
                    <a:pt x="488" y="25"/>
                    <a:pt x="488" y="25"/>
                  </a:cubicBezTo>
                  <a:cubicBezTo>
                    <a:pt x="488" y="21"/>
                    <a:pt x="485" y="16"/>
                    <a:pt x="481" y="1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58" y="0"/>
                    <a:pt x="452" y="0"/>
                    <a:pt x="448" y="3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3" y="259"/>
                    <a:pt x="0" y="265"/>
                    <a:pt x="0" y="269"/>
                  </a:cubicBezTo>
                  <a:close/>
                </a:path>
              </a:pathLst>
            </a:custGeom>
            <a:solidFill>
              <a:srgbClr val="4C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7" name="íṥḻiḓé"/>
            <p:cNvSpPr/>
            <p:nvPr/>
          </p:nvSpPr>
          <p:spPr bwMode="auto">
            <a:xfrm>
              <a:off x="5211763" y="4384675"/>
              <a:ext cx="109538" cy="144463"/>
            </a:xfrm>
            <a:custGeom>
              <a:avLst/>
              <a:gdLst>
                <a:gd name="T0" fmla="*/ 33 w 33"/>
                <a:gd name="T1" fmla="*/ 9 h 44"/>
                <a:gd name="T2" fmla="*/ 33 w 33"/>
                <a:gd name="T3" fmla="*/ 44 h 44"/>
                <a:gd name="T4" fmla="*/ 26 w 33"/>
                <a:gd name="T5" fmla="*/ 43 h 44"/>
                <a:gd name="T6" fmla="*/ 7 w 33"/>
                <a:gd name="T7" fmla="*/ 32 h 44"/>
                <a:gd name="T8" fmla="*/ 0 w 33"/>
                <a:gd name="T9" fmla="*/ 20 h 44"/>
                <a:gd name="T10" fmla="*/ 0 w 33"/>
                <a:gd name="T11" fmla="*/ 17 h 44"/>
                <a:gd name="T12" fmla="*/ 7 w 33"/>
                <a:gd name="T13" fmla="*/ 5 h 44"/>
                <a:gd name="T14" fmla="*/ 16 w 33"/>
                <a:gd name="T15" fmla="*/ 0 h 44"/>
                <a:gd name="T16" fmla="*/ 33 w 33"/>
                <a:gd name="T1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4">
                  <a:moveTo>
                    <a:pt x="33" y="9"/>
                  </a:moveTo>
                  <a:cubicBezTo>
                    <a:pt x="33" y="44"/>
                    <a:pt x="33" y="44"/>
                    <a:pt x="33" y="44"/>
                  </a:cubicBezTo>
                  <a:cubicBezTo>
                    <a:pt x="30" y="44"/>
                    <a:pt x="28" y="44"/>
                    <a:pt x="26" y="43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0"/>
                    <a:pt x="0" y="24"/>
                    <a:pt x="0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3" y="7"/>
                    <a:pt x="7" y="5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33" y="9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8" name="ïṧ1íḋê"/>
            <p:cNvSpPr/>
            <p:nvPr/>
          </p:nvSpPr>
          <p:spPr bwMode="auto">
            <a:xfrm>
              <a:off x="5221288" y="3554413"/>
              <a:ext cx="1590675" cy="915988"/>
            </a:xfrm>
            <a:custGeom>
              <a:avLst/>
              <a:gdLst>
                <a:gd name="T0" fmla="*/ 37 w 482"/>
                <a:gd name="T1" fmla="*/ 276 h 278"/>
                <a:gd name="T2" fmla="*/ 478 w 482"/>
                <a:gd name="T3" fmla="*/ 21 h 278"/>
                <a:gd name="T4" fmla="*/ 478 w 482"/>
                <a:gd name="T5" fmla="*/ 13 h 278"/>
                <a:gd name="T6" fmla="*/ 459 w 482"/>
                <a:gd name="T7" fmla="*/ 3 h 278"/>
                <a:gd name="T8" fmla="*/ 445 w 482"/>
                <a:gd name="T9" fmla="*/ 3 h 278"/>
                <a:gd name="T10" fmla="*/ 4 w 482"/>
                <a:gd name="T11" fmla="*/ 257 h 278"/>
                <a:gd name="T12" fmla="*/ 4 w 482"/>
                <a:gd name="T13" fmla="*/ 265 h 278"/>
                <a:gd name="T14" fmla="*/ 23 w 482"/>
                <a:gd name="T15" fmla="*/ 276 h 278"/>
                <a:gd name="T16" fmla="*/ 37 w 482"/>
                <a:gd name="T1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2" h="278">
                  <a:moveTo>
                    <a:pt x="37" y="276"/>
                  </a:moveTo>
                  <a:cubicBezTo>
                    <a:pt x="478" y="21"/>
                    <a:pt x="478" y="21"/>
                    <a:pt x="478" y="21"/>
                  </a:cubicBezTo>
                  <a:cubicBezTo>
                    <a:pt x="482" y="19"/>
                    <a:pt x="482" y="16"/>
                    <a:pt x="478" y="13"/>
                  </a:cubicBezTo>
                  <a:cubicBezTo>
                    <a:pt x="459" y="3"/>
                    <a:pt x="459" y="3"/>
                    <a:pt x="459" y="3"/>
                  </a:cubicBezTo>
                  <a:cubicBezTo>
                    <a:pt x="455" y="0"/>
                    <a:pt x="449" y="0"/>
                    <a:pt x="445" y="3"/>
                  </a:cubicBezTo>
                  <a:cubicBezTo>
                    <a:pt x="4" y="257"/>
                    <a:pt x="4" y="257"/>
                    <a:pt x="4" y="257"/>
                  </a:cubicBezTo>
                  <a:cubicBezTo>
                    <a:pt x="0" y="259"/>
                    <a:pt x="0" y="263"/>
                    <a:pt x="4" y="265"/>
                  </a:cubicBezTo>
                  <a:cubicBezTo>
                    <a:pt x="23" y="276"/>
                    <a:pt x="23" y="276"/>
                    <a:pt x="23" y="276"/>
                  </a:cubicBezTo>
                  <a:cubicBezTo>
                    <a:pt x="27" y="278"/>
                    <a:pt x="33" y="278"/>
                    <a:pt x="37" y="276"/>
                  </a:cubicBezTo>
                  <a:close/>
                </a:path>
              </a:pathLst>
            </a:custGeom>
            <a:solidFill>
              <a:srgbClr val="246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9" name="ï$ḻïḓé"/>
            <p:cNvSpPr/>
            <p:nvPr/>
          </p:nvSpPr>
          <p:spPr bwMode="auto">
            <a:xfrm>
              <a:off x="5399088" y="3662363"/>
              <a:ext cx="1611313" cy="979488"/>
            </a:xfrm>
            <a:custGeom>
              <a:avLst/>
              <a:gdLst>
                <a:gd name="T0" fmla="*/ 0 w 488"/>
                <a:gd name="T1" fmla="*/ 269 h 297"/>
                <a:gd name="T2" fmla="*/ 0 w 488"/>
                <a:gd name="T3" fmla="*/ 272 h 297"/>
                <a:gd name="T4" fmla="*/ 7 w 488"/>
                <a:gd name="T5" fmla="*/ 284 h 297"/>
                <a:gd name="T6" fmla="*/ 26 w 488"/>
                <a:gd name="T7" fmla="*/ 295 h 297"/>
                <a:gd name="T8" fmla="*/ 40 w 488"/>
                <a:gd name="T9" fmla="*/ 295 h 297"/>
                <a:gd name="T10" fmla="*/ 481 w 488"/>
                <a:gd name="T11" fmla="*/ 40 h 297"/>
                <a:gd name="T12" fmla="*/ 488 w 488"/>
                <a:gd name="T13" fmla="*/ 28 h 297"/>
                <a:gd name="T14" fmla="*/ 488 w 488"/>
                <a:gd name="T15" fmla="*/ 25 h 297"/>
                <a:gd name="T16" fmla="*/ 481 w 488"/>
                <a:gd name="T17" fmla="*/ 13 h 297"/>
                <a:gd name="T18" fmla="*/ 462 w 488"/>
                <a:gd name="T19" fmla="*/ 2 h 297"/>
                <a:gd name="T20" fmla="*/ 448 w 488"/>
                <a:gd name="T21" fmla="*/ 2 h 297"/>
                <a:gd name="T22" fmla="*/ 7 w 488"/>
                <a:gd name="T23" fmla="*/ 257 h 297"/>
                <a:gd name="T24" fmla="*/ 0 w 488"/>
                <a:gd name="T25" fmla="*/ 26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8" h="297">
                  <a:moveTo>
                    <a:pt x="0" y="269"/>
                  </a:moveTo>
                  <a:cubicBezTo>
                    <a:pt x="0" y="272"/>
                    <a:pt x="0" y="272"/>
                    <a:pt x="0" y="272"/>
                  </a:cubicBezTo>
                  <a:cubicBezTo>
                    <a:pt x="0" y="276"/>
                    <a:pt x="3" y="282"/>
                    <a:pt x="7" y="284"/>
                  </a:cubicBezTo>
                  <a:cubicBezTo>
                    <a:pt x="26" y="295"/>
                    <a:pt x="26" y="295"/>
                    <a:pt x="26" y="295"/>
                  </a:cubicBezTo>
                  <a:cubicBezTo>
                    <a:pt x="30" y="297"/>
                    <a:pt x="36" y="297"/>
                    <a:pt x="40" y="295"/>
                  </a:cubicBezTo>
                  <a:cubicBezTo>
                    <a:pt x="481" y="40"/>
                    <a:pt x="481" y="40"/>
                    <a:pt x="481" y="40"/>
                  </a:cubicBezTo>
                  <a:cubicBezTo>
                    <a:pt x="484" y="38"/>
                    <a:pt x="488" y="32"/>
                    <a:pt x="488" y="28"/>
                  </a:cubicBezTo>
                  <a:cubicBezTo>
                    <a:pt x="488" y="25"/>
                    <a:pt x="488" y="25"/>
                    <a:pt x="488" y="25"/>
                  </a:cubicBezTo>
                  <a:cubicBezTo>
                    <a:pt x="488" y="21"/>
                    <a:pt x="484" y="15"/>
                    <a:pt x="481" y="13"/>
                  </a:cubicBezTo>
                  <a:cubicBezTo>
                    <a:pt x="462" y="2"/>
                    <a:pt x="462" y="2"/>
                    <a:pt x="462" y="2"/>
                  </a:cubicBezTo>
                  <a:cubicBezTo>
                    <a:pt x="458" y="0"/>
                    <a:pt x="452" y="0"/>
                    <a:pt x="448" y="2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3" y="259"/>
                    <a:pt x="0" y="265"/>
                    <a:pt x="0" y="269"/>
                  </a:cubicBezTo>
                  <a:close/>
                </a:path>
              </a:pathLst>
            </a:custGeom>
            <a:solidFill>
              <a:srgbClr val="4C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0" name="iṧlíḑe"/>
            <p:cNvSpPr/>
            <p:nvPr/>
          </p:nvSpPr>
          <p:spPr bwMode="auto">
            <a:xfrm>
              <a:off x="5399088" y="4492625"/>
              <a:ext cx="109538" cy="146050"/>
            </a:xfrm>
            <a:custGeom>
              <a:avLst/>
              <a:gdLst>
                <a:gd name="T0" fmla="*/ 33 w 33"/>
                <a:gd name="T1" fmla="*/ 9 h 44"/>
                <a:gd name="T2" fmla="*/ 33 w 33"/>
                <a:gd name="T3" fmla="*/ 44 h 44"/>
                <a:gd name="T4" fmla="*/ 26 w 33"/>
                <a:gd name="T5" fmla="*/ 43 h 44"/>
                <a:gd name="T6" fmla="*/ 7 w 33"/>
                <a:gd name="T7" fmla="*/ 32 h 44"/>
                <a:gd name="T8" fmla="*/ 0 w 33"/>
                <a:gd name="T9" fmla="*/ 20 h 44"/>
                <a:gd name="T10" fmla="*/ 0 w 33"/>
                <a:gd name="T11" fmla="*/ 17 h 44"/>
                <a:gd name="T12" fmla="*/ 7 w 33"/>
                <a:gd name="T13" fmla="*/ 5 h 44"/>
                <a:gd name="T14" fmla="*/ 16 w 33"/>
                <a:gd name="T15" fmla="*/ 0 h 44"/>
                <a:gd name="T16" fmla="*/ 33 w 33"/>
                <a:gd name="T1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4">
                  <a:moveTo>
                    <a:pt x="33" y="9"/>
                  </a:moveTo>
                  <a:cubicBezTo>
                    <a:pt x="33" y="44"/>
                    <a:pt x="33" y="44"/>
                    <a:pt x="33" y="44"/>
                  </a:cubicBezTo>
                  <a:cubicBezTo>
                    <a:pt x="30" y="44"/>
                    <a:pt x="28" y="44"/>
                    <a:pt x="26" y="43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0"/>
                    <a:pt x="0" y="24"/>
                    <a:pt x="0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3" y="7"/>
                    <a:pt x="7" y="5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33" y="9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1" name="išļîḑê"/>
            <p:cNvSpPr/>
            <p:nvPr/>
          </p:nvSpPr>
          <p:spPr bwMode="auto">
            <a:xfrm>
              <a:off x="5410200" y="3662363"/>
              <a:ext cx="1585913" cy="915988"/>
            </a:xfrm>
            <a:custGeom>
              <a:avLst/>
              <a:gdLst>
                <a:gd name="T0" fmla="*/ 37 w 481"/>
                <a:gd name="T1" fmla="*/ 276 h 278"/>
                <a:gd name="T2" fmla="*/ 478 w 481"/>
                <a:gd name="T3" fmla="*/ 21 h 278"/>
                <a:gd name="T4" fmla="*/ 478 w 481"/>
                <a:gd name="T5" fmla="*/ 13 h 278"/>
                <a:gd name="T6" fmla="*/ 459 w 481"/>
                <a:gd name="T7" fmla="*/ 2 h 278"/>
                <a:gd name="T8" fmla="*/ 445 w 481"/>
                <a:gd name="T9" fmla="*/ 2 h 278"/>
                <a:gd name="T10" fmla="*/ 4 w 481"/>
                <a:gd name="T11" fmla="*/ 257 h 278"/>
                <a:gd name="T12" fmla="*/ 4 w 481"/>
                <a:gd name="T13" fmla="*/ 265 h 278"/>
                <a:gd name="T14" fmla="*/ 23 w 481"/>
                <a:gd name="T15" fmla="*/ 276 h 278"/>
                <a:gd name="T16" fmla="*/ 37 w 481"/>
                <a:gd name="T1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1" h="278">
                  <a:moveTo>
                    <a:pt x="37" y="276"/>
                  </a:moveTo>
                  <a:cubicBezTo>
                    <a:pt x="478" y="21"/>
                    <a:pt x="478" y="21"/>
                    <a:pt x="478" y="21"/>
                  </a:cubicBezTo>
                  <a:cubicBezTo>
                    <a:pt x="481" y="19"/>
                    <a:pt x="481" y="15"/>
                    <a:pt x="478" y="13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5" y="0"/>
                    <a:pt x="449" y="0"/>
                    <a:pt x="445" y="2"/>
                  </a:cubicBezTo>
                  <a:cubicBezTo>
                    <a:pt x="4" y="257"/>
                    <a:pt x="4" y="257"/>
                    <a:pt x="4" y="257"/>
                  </a:cubicBezTo>
                  <a:cubicBezTo>
                    <a:pt x="0" y="259"/>
                    <a:pt x="0" y="263"/>
                    <a:pt x="4" y="265"/>
                  </a:cubicBezTo>
                  <a:cubicBezTo>
                    <a:pt x="23" y="276"/>
                    <a:pt x="23" y="276"/>
                    <a:pt x="23" y="276"/>
                  </a:cubicBezTo>
                  <a:cubicBezTo>
                    <a:pt x="27" y="278"/>
                    <a:pt x="33" y="278"/>
                    <a:pt x="37" y="276"/>
                  </a:cubicBezTo>
                  <a:close/>
                </a:path>
              </a:pathLst>
            </a:custGeom>
            <a:solidFill>
              <a:srgbClr val="246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2" name="íSļidê"/>
            <p:cNvSpPr/>
            <p:nvPr/>
          </p:nvSpPr>
          <p:spPr bwMode="auto">
            <a:xfrm>
              <a:off x="5059363" y="3633788"/>
              <a:ext cx="30163" cy="46038"/>
            </a:xfrm>
            <a:custGeom>
              <a:avLst/>
              <a:gdLst>
                <a:gd name="T0" fmla="*/ 5 w 9"/>
                <a:gd name="T1" fmla="*/ 2 h 14"/>
                <a:gd name="T2" fmla="*/ 0 w 9"/>
                <a:gd name="T3" fmla="*/ 10 h 14"/>
                <a:gd name="T4" fmla="*/ 5 w 9"/>
                <a:gd name="T5" fmla="*/ 12 h 14"/>
                <a:gd name="T6" fmla="*/ 9 w 9"/>
                <a:gd name="T7" fmla="*/ 4 h 14"/>
                <a:gd name="T8" fmla="*/ 5 w 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5" y="2"/>
                  </a:moveTo>
                  <a:cubicBezTo>
                    <a:pt x="2" y="3"/>
                    <a:pt x="0" y="7"/>
                    <a:pt x="0" y="10"/>
                  </a:cubicBezTo>
                  <a:cubicBezTo>
                    <a:pt x="0" y="12"/>
                    <a:pt x="2" y="14"/>
                    <a:pt x="5" y="12"/>
                  </a:cubicBezTo>
                  <a:cubicBezTo>
                    <a:pt x="7" y="11"/>
                    <a:pt x="9" y="7"/>
                    <a:pt x="9" y="4"/>
                  </a:cubicBezTo>
                  <a:cubicBezTo>
                    <a:pt x="9" y="2"/>
                    <a:pt x="7" y="0"/>
                    <a:pt x="5" y="2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3" name="îṥḷiḍe"/>
            <p:cNvSpPr/>
            <p:nvPr/>
          </p:nvSpPr>
          <p:spPr bwMode="auto">
            <a:xfrm>
              <a:off x="5059363" y="3851275"/>
              <a:ext cx="30163" cy="42863"/>
            </a:xfrm>
            <a:custGeom>
              <a:avLst/>
              <a:gdLst>
                <a:gd name="T0" fmla="*/ 5 w 9"/>
                <a:gd name="T1" fmla="*/ 2 h 13"/>
                <a:gd name="T2" fmla="*/ 0 w 9"/>
                <a:gd name="T3" fmla="*/ 9 h 13"/>
                <a:gd name="T4" fmla="*/ 5 w 9"/>
                <a:gd name="T5" fmla="*/ 12 h 13"/>
                <a:gd name="T6" fmla="*/ 9 w 9"/>
                <a:gd name="T7" fmla="*/ 4 h 13"/>
                <a:gd name="T8" fmla="*/ 5 w 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5" y="2"/>
                  </a:moveTo>
                  <a:cubicBezTo>
                    <a:pt x="2" y="3"/>
                    <a:pt x="0" y="6"/>
                    <a:pt x="0" y="9"/>
                  </a:cubicBezTo>
                  <a:cubicBezTo>
                    <a:pt x="0" y="12"/>
                    <a:pt x="2" y="13"/>
                    <a:pt x="5" y="12"/>
                  </a:cubicBezTo>
                  <a:cubicBezTo>
                    <a:pt x="7" y="10"/>
                    <a:pt x="9" y="7"/>
                    <a:pt x="9" y="4"/>
                  </a:cubicBezTo>
                  <a:cubicBezTo>
                    <a:pt x="9" y="1"/>
                    <a:pt x="7" y="0"/>
                    <a:pt x="5" y="2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4" name="iṣḻîďè"/>
            <p:cNvSpPr/>
            <p:nvPr/>
          </p:nvSpPr>
          <p:spPr bwMode="auto">
            <a:xfrm>
              <a:off x="5059363" y="4068763"/>
              <a:ext cx="30163" cy="42863"/>
            </a:xfrm>
            <a:custGeom>
              <a:avLst/>
              <a:gdLst>
                <a:gd name="T0" fmla="*/ 5 w 9"/>
                <a:gd name="T1" fmla="*/ 1 h 13"/>
                <a:gd name="T2" fmla="*/ 0 w 9"/>
                <a:gd name="T3" fmla="*/ 9 h 13"/>
                <a:gd name="T4" fmla="*/ 5 w 9"/>
                <a:gd name="T5" fmla="*/ 12 h 13"/>
                <a:gd name="T6" fmla="*/ 9 w 9"/>
                <a:gd name="T7" fmla="*/ 4 h 13"/>
                <a:gd name="T8" fmla="*/ 5 w 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5" y="1"/>
                  </a:moveTo>
                  <a:cubicBezTo>
                    <a:pt x="2" y="3"/>
                    <a:pt x="0" y="6"/>
                    <a:pt x="0" y="9"/>
                  </a:cubicBezTo>
                  <a:cubicBezTo>
                    <a:pt x="0" y="12"/>
                    <a:pt x="2" y="13"/>
                    <a:pt x="5" y="12"/>
                  </a:cubicBezTo>
                  <a:cubicBezTo>
                    <a:pt x="7" y="10"/>
                    <a:pt x="9" y="7"/>
                    <a:pt x="9" y="4"/>
                  </a:cubicBezTo>
                  <a:cubicBezTo>
                    <a:pt x="9" y="1"/>
                    <a:pt x="7" y="0"/>
                    <a:pt x="5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5" name="íşliḋè"/>
            <p:cNvSpPr/>
            <p:nvPr/>
          </p:nvSpPr>
          <p:spPr bwMode="auto">
            <a:xfrm>
              <a:off x="6350000" y="2895600"/>
              <a:ext cx="26988" cy="42863"/>
            </a:xfrm>
            <a:custGeom>
              <a:avLst/>
              <a:gdLst>
                <a:gd name="T0" fmla="*/ 4 w 8"/>
                <a:gd name="T1" fmla="*/ 1 h 13"/>
                <a:gd name="T2" fmla="*/ 0 w 8"/>
                <a:gd name="T3" fmla="*/ 9 h 13"/>
                <a:gd name="T4" fmla="*/ 4 w 8"/>
                <a:gd name="T5" fmla="*/ 12 h 13"/>
                <a:gd name="T6" fmla="*/ 8 w 8"/>
                <a:gd name="T7" fmla="*/ 4 h 13"/>
                <a:gd name="T8" fmla="*/ 4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4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2"/>
                    <a:pt x="1" y="13"/>
                    <a:pt x="4" y="12"/>
                  </a:cubicBezTo>
                  <a:cubicBezTo>
                    <a:pt x="6" y="10"/>
                    <a:pt x="8" y="7"/>
                    <a:pt x="8" y="4"/>
                  </a:cubicBezTo>
                  <a:cubicBezTo>
                    <a:pt x="8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6" name="išḻîdê"/>
            <p:cNvSpPr/>
            <p:nvPr/>
          </p:nvSpPr>
          <p:spPr bwMode="auto">
            <a:xfrm>
              <a:off x="6350000" y="3113088"/>
              <a:ext cx="26988" cy="42863"/>
            </a:xfrm>
            <a:custGeom>
              <a:avLst/>
              <a:gdLst>
                <a:gd name="T0" fmla="*/ 4 w 8"/>
                <a:gd name="T1" fmla="*/ 1 h 13"/>
                <a:gd name="T2" fmla="*/ 0 w 8"/>
                <a:gd name="T3" fmla="*/ 9 h 13"/>
                <a:gd name="T4" fmla="*/ 4 w 8"/>
                <a:gd name="T5" fmla="*/ 11 h 13"/>
                <a:gd name="T6" fmla="*/ 8 w 8"/>
                <a:gd name="T7" fmla="*/ 4 h 13"/>
                <a:gd name="T8" fmla="*/ 4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4" y="1"/>
                  </a:moveTo>
                  <a:cubicBezTo>
                    <a:pt x="1" y="2"/>
                    <a:pt x="0" y="6"/>
                    <a:pt x="0" y="9"/>
                  </a:cubicBezTo>
                  <a:cubicBezTo>
                    <a:pt x="0" y="12"/>
                    <a:pt x="1" y="13"/>
                    <a:pt x="4" y="11"/>
                  </a:cubicBezTo>
                  <a:cubicBezTo>
                    <a:pt x="6" y="10"/>
                    <a:pt x="8" y="6"/>
                    <a:pt x="8" y="4"/>
                  </a:cubicBezTo>
                  <a:cubicBezTo>
                    <a:pt x="8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7" name="iṡliďe"/>
            <p:cNvSpPr/>
            <p:nvPr/>
          </p:nvSpPr>
          <p:spPr bwMode="auto">
            <a:xfrm>
              <a:off x="6350000" y="3327400"/>
              <a:ext cx="26988" cy="42863"/>
            </a:xfrm>
            <a:custGeom>
              <a:avLst/>
              <a:gdLst>
                <a:gd name="T0" fmla="*/ 4 w 8"/>
                <a:gd name="T1" fmla="*/ 2 h 13"/>
                <a:gd name="T2" fmla="*/ 0 w 8"/>
                <a:gd name="T3" fmla="*/ 9 h 13"/>
                <a:gd name="T4" fmla="*/ 4 w 8"/>
                <a:gd name="T5" fmla="*/ 12 h 13"/>
                <a:gd name="T6" fmla="*/ 8 w 8"/>
                <a:gd name="T7" fmla="*/ 4 h 13"/>
                <a:gd name="T8" fmla="*/ 4 w 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4" y="2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2"/>
                    <a:pt x="1" y="13"/>
                    <a:pt x="4" y="12"/>
                  </a:cubicBezTo>
                  <a:cubicBezTo>
                    <a:pt x="6" y="10"/>
                    <a:pt x="8" y="7"/>
                    <a:pt x="8" y="4"/>
                  </a:cubicBezTo>
                  <a:cubicBezTo>
                    <a:pt x="8" y="1"/>
                    <a:pt x="6" y="0"/>
                    <a:pt x="4" y="2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8" name="íṣ1ïḍe"/>
            <p:cNvSpPr/>
            <p:nvPr/>
          </p:nvSpPr>
          <p:spPr bwMode="auto">
            <a:xfrm>
              <a:off x="5191125" y="4246563"/>
              <a:ext cx="39688" cy="22225"/>
            </a:xfrm>
            <a:custGeom>
              <a:avLst/>
              <a:gdLst>
                <a:gd name="T0" fmla="*/ 2 w 12"/>
                <a:gd name="T1" fmla="*/ 1 h 7"/>
                <a:gd name="T2" fmla="*/ 2 w 12"/>
                <a:gd name="T3" fmla="*/ 6 h 7"/>
                <a:gd name="T4" fmla="*/ 10 w 12"/>
                <a:gd name="T5" fmla="*/ 6 h 7"/>
                <a:gd name="T6" fmla="*/ 10 w 12"/>
                <a:gd name="T7" fmla="*/ 1 h 7"/>
                <a:gd name="T8" fmla="*/ 2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1"/>
                  </a:moveTo>
                  <a:cubicBezTo>
                    <a:pt x="0" y="3"/>
                    <a:pt x="0" y="5"/>
                    <a:pt x="2" y="6"/>
                  </a:cubicBezTo>
                  <a:cubicBezTo>
                    <a:pt x="4" y="7"/>
                    <a:pt x="8" y="7"/>
                    <a:pt x="10" y="6"/>
                  </a:cubicBezTo>
                  <a:cubicBezTo>
                    <a:pt x="12" y="5"/>
                    <a:pt x="12" y="3"/>
                    <a:pt x="10" y="1"/>
                  </a:cubicBezTo>
                  <a:cubicBezTo>
                    <a:pt x="8" y="0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9" name="ï$ľiḋê"/>
            <p:cNvSpPr/>
            <p:nvPr/>
          </p:nvSpPr>
          <p:spPr bwMode="auto">
            <a:xfrm>
              <a:off x="5380038" y="4354513"/>
              <a:ext cx="39688" cy="23813"/>
            </a:xfrm>
            <a:custGeom>
              <a:avLst/>
              <a:gdLst>
                <a:gd name="T0" fmla="*/ 2 w 12"/>
                <a:gd name="T1" fmla="*/ 2 h 7"/>
                <a:gd name="T2" fmla="*/ 2 w 12"/>
                <a:gd name="T3" fmla="*/ 6 h 7"/>
                <a:gd name="T4" fmla="*/ 10 w 12"/>
                <a:gd name="T5" fmla="*/ 6 h 7"/>
                <a:gd name="T6" fmla="*/ 10 w 12"/>
                <a:gd name="T7" fmla="*/ 2 h 7"/>
                <a:gd name="T8" fmla="*/ 2 w 1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2"/>
                  </a:moveTo>
                  <a:cubicBezTo>
                    <a:pt x="0" y="3"/>
                    <a:pt x="0" y="5"/>
                    <a:pt x="2" y="6"/>
                  </a:cubicBezTo>
                  <a:cubicBezTo>
                    <a:pt x="4" y="7"/>
                    <a:pt x="8" y="7"/>
                    <a:pt x="10" y="6"/>
                  </a:cubicBezTo>
                  <a:cubicBezTo>
                    <a:pt x="12" y="5"/>
                    <a:pt x="12" y="3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0" name="íṥ1iḋé"/>
            <p:cNvSpPr/>
            <p:nvPr/>
          </p:nvSpPr>
          <p:spPr bwMode="auto">
            <a:xfrm>
              <a:off x="5567363" y="4464050"/>
              <a:ext cx="39688" cy="22225"/>
            </a:xfrm>
            <a:custGeom>
              <a:avLst/>
              <a:gdLst>
                <a:gd name="T0" fmla="*/ 2 w 12"/>
                <a:gd name="T1" fmla="*/ 2 h 7"/>
                <a:gd name="T2" fmla="*/ 2 w 12"/>
                <a:gd name="T3" fmla="*/ 6 h 7"/>
                <a:gd name="T4" fmla="*/ 10 w 12"/>
                <a:gd name="T5" fmla="*/ 6 h 7"/>
                <a:gd name="T6" fmla="*/ 10 w 12"/>
                <a:gd name="T7" fmla="*/ 2 h 7"/>
                <a:gd name="T8" fmla="*/ 2 w 1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2"/>
                  </a:moveTo>
                  <a:cubicBezTo>
                    <a:pt x="0" y="3"/>
                    <a:pt x="0" y="5"/>
                    <a:pt x="2" y="6"/>
                  </a:cubicBezTo>
                  <a:cubicBezTo>
                    <a:pt x="4" y="7"/>
                    <a:pt x="8" y="7"/>
                    <a:pt x="10" y="6"/>
                  </a:cubicBezTo>
                  <a:cubicBezTo>
                    <a:pt x="12" y="5"/>
                    <a:pt x="12" y="3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1" name="îsḷiḋe"/>
            <p:cNvSpPr/>
            <p:nvPr/>
          </p:nvSpPr>
          <p:spPr bwMode="auto">
            <a:xfrm>
              <a:off x="6475413" y="3505200"/>
              <a:ext cx="42863" cy="22225"/>
            </a:xfrm>
            <a:custGeom>
              <a:avLst/>
              <a:gdLst>
                <a:gd name="T0" fmla="*/ 3 w 13"/>
                <a:gd name="T1" fmla="*/ 2 h 7"/>
                <a:gd name="T2" fmla="*/ 2 w 13"/>
                <a:gd name="T3" fmla="*/ 6 h 7"/>
                <a:gd name="T4" fmla="*/ 10 w 13"/>
                <a:gd name="T5" fmla="*/ 6 h 7"/>
                <a:gd name="T6" fmla="*/ 10 w 13"/>
                <a:gd name="T7" fmla="*/ 2 h 7"/>
                <a:gd name="T8" fmla="*/ 3 w 13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3" y="2"/>
                  </a:moveTo>
                  <a:cubicBezTo>
                    <a:pt x="0" y="3"/>
                    <a:pt x="0" y="5"/>
                    <a:pt x="2" y="6"/>
                  </a:cubicBezTo>
                  <a:cubicBezTo>
                    <a:pt x="5" y="7"/>
                    <a:pt x="8" y="7"/>
                    <a:pt x="10" y="6"/>
                  </a:cubicBezTo>
                  <a:cubicBezTo>
                    <a:pt x="13" y="5"/>
                    <a:pt x="13" y="3"/>
                    <a:pt x="10" y="2"/>
                  </a:cubicBezTo>
                  <a:cubicBezTo>
                    <a:pt x="8" y="0"/>
                    <a:pt x="5" y="0"/>
                    <a:pt x="3" y="2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2" name="ïšľïḓe"/>
            <p:cNvSpPr/>
            <p:nvPr/>
          </p:nvSpPr>
          <p:spPr bwMode="auto">
            <a:xfrm>
              <a:off x="6664325" y="3616325"/>
              <a:ext cx="42863" cy="23813"/>
            </a:xfrm>
            <a:custGeom>
              <a:avLst/>
              <a:gdLst>
                <a:gd name="T0" fmla="*/ 3 w 13"/>
                <a:gd name="T1" fmla="*/ 1 h 7"/>
                <a:gd name="T2" fmla="*/ 3 w 13"/>
                <a:gd name="T3" fmla="*/ 5 h 7"/>
                <a:gd name="T4" fmla="*/ 10 w 13"/>
                <a:gd name="T5" fmla="*/ 5 h 7"/>
                <a:gd name="T6" fmla="*/ 10 w 13"/>
                <a:gd name="T7" fmla="*/ 1 h 7"/>
                <a:gd name="T8" fmla="*/ 3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3" y="1"/>
                  </a:moveTo>
                  <a:cubicBezTo>
                    <a:pt x="0" y="2"/>
                    <a:pt x="0" y="4"/>
                    <a:pt x="3" y="5"/>
                  </a:cubicBezTo>
                  <a:cubicBezTo>
                    <a:pt x="5" y="7"/>
                    <a:pt x="8" y="7"/>
                    <a:pt x="10" y="5"/>
                  </a:cubicBezTo>
                  <a:cubicBezTo>
                    <a:pt x="13" y="4"/>
                    <a:pt x="13" y="2"/>
                    <a:pt x="10" y="1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3" name="ïsḷîḋè"/>
            <p:cNvSpPr/>
            <p:nvPr/>
          </p:nvSpPr>
          <p:spPr bwMode="auto">
            <a:xfrm>
              <a:off x="6851650" y="3725863"/>
              <a:ext cx="42863" cy="22225"/>
            </a:xfrm>
            <a:custGeom>
              <a:avLst/>
              <a:gdLst>
                <a:gd name="T0" fmla="*/ 3 w 13"/>
                <a:gd name="T1" fmla="*/ 1 h 7"/>
                <a:gd name="T2" fmla="*/ 3 w 13"/>
                <a:gd name="T3" fmla="*/ 5 h 7"/>
                <a:gd name="T4" fmla="*/ 10 w 13"/>
                <a:gd name="T5" fmla="*/ 5 h 7"/>
                <a:gd name="T6" fmla="*/ 10 w 13"/>
                <a:gd name="T7" fmla="*/ 1 h 7"/>
                <a:gd name="T8" fmla="*/ 3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3" y="1"/>
                  </a:moveTo>
                  <a:cubicBezTo>
                    <a:pt x="0" y="2"/>
                    <a:pt x="0" y="4"/>
                    <a:pt x="3" y="5"/>
                  </a:cubicBezTo>
                  <a:cubicBezTo>
                    <a:pt x="5" y="7"/>
                    <a:pt x="8" y="7"/>
                    <a:pt x="10" y="5"/>
                  </a:cubicBezTo>
                  <a:cubicBezTo>
                    <a:pt x="13" y="4"/>
                    <a:pt x="13" y="2"/>
                    <a:pt x="10" y="1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4" name="iṡļiḋe"/>
            <p:cNvSpPr/>
            <p:nvPr/>
          </p:nvSpPr>
          <p:spPr bwMode="auto">
            <a:xfrm>
              <a:off x="5707063" y="3263900"/>
              <a:ext cx="28575" cy="46038"/>
            </a:xfrm>
            <a:custGeom>
              <a:avLst/>
              <a:gdLst>
                <a:gd name="T0" fmla="*/ 4 w 9"/>
                <a:gd name="T1" fmla="*/ 2 h 14"/>
                <a:gd name="T2" fmla="*/ 0 w 9"/>
                <a:gd name="T3" fmla="*/ 10 h 14"/>
                <a:gd name="T4" fmla="*/ 4 w 9"/>
                <a:gd name="T5" fmla="*/ 12 h 14"/>
                <a:gd name="T6" fmla="*/ 9 w 9"/>
                <a:gd name="T7" fmla="*/ 4 h 14"/>
                <a:gd name="T8" fmla="*/ 4 w 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2"/>
                  </a:moveTo>
                  <a:cubicBezTo>
                    <a:pt x="2" y="3"/>
                    <a:pt x="0" y="7"/>
                    <a:pt x="0" y="10"/>
                  </a:cubicBezTo>
                  <a:cubicBezTo>
                    <a:pt x="0" y="12"/>
                    <a:pt x="2" y="14"/>
                    <a:pt x="4" y="12"/>
                  </a:cubicBezTo>
                  <a:cubicBezTo>
                    <a:pt x="7" y="11"/>
                    <a:pt x="9" y="7"/>
                    <a:pt x="9" y="4"/>
                  </a:cubicBezTo>
                  <a:cubicBezTo>
                    <a:pt x="9" y="2"/>
                    <a:pt x="7" y="0"/>
                    <a:pt x="4" y="2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5" name="ïšḷiḍé"/>
            <p:cNvSpPr/>
            <p:nvPr/>
          </p:nvSpPr>
          <p:spPr bwMode="auto">
            <a:xfrm>
              <a:off x="5707063" y="3481388"/>
              <a:ext cx="28575" cy="42863"/>
            </a:xfrm>
            <a:custGeom>
              <a:avLst/>
              <a:gdLst>
                <a:gd name="T0" fmla="*/ 4 w 9"/>
                <a:gd name="T1" fmla="*/ 1 h 13"/>
                <a:gd name="T2" fmla="*/ 0 w 9"/>
                <a:gd name="T3" fmla="*/ 9 h 13"/>
                <a:gd name="T4" fmla="*/ 4 w 9"/>
                <a:gd name="T5" fmla="*/ 12 h 13"/>
                <a:gd name="T6" fmla="*/ 9 w 9"/>
                <a:gd name="T7" fmla="*/ 4 h 13"/>
                <a:gd name="T8" fmla="*/ 4 w 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4" y="1"/>
                  </a:moveTo>
                  <a:cubicBezTo>
                    <a:pt x="2" y="3"/>
                    <a:pt x="0" y="6"/>
                    <a:pt x="0" y="9"/>
                  </a:cubicBezTo>
                  <a:cubicBezTo>
                    <a:pt x="0" y="12"/>
                    <a:pt x="2" y="13"/>
                    <a:pt x="4" y="12"/>
                  </a:cubicBezTo>
                  <a:cubicBezTo>
                    <a:pt x="7" y="10"/>
                    <a:pt x="9" y="7"/>
                    <a:pt x="9" y="4"/>
                  </a:cubicBezTo>
                  <a:cubicBezTo>
                    <a:pt x="9" y="1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6" name="ïS1îḍê"/>
            <p:cNvSpPr/>
            <p:nvPr/>
          </p:nvSpPr>
          <p:spPr bwMode="auto">
            <a:xfrm>
              <a:off x="5707063" y="3698875"/>
              <a:ext cx="28575" cy="42863"/>
            </a:xfrm>
            <a:custGeom>
              <a:avLst/>
              <a:gdLst>
                <a:gd name="T0" fmla="*/ 4 w 9"/>
                <a:gd name="T1" fmla="*/ 1 h 13"/>
                <a:gd name="T2" fmla="*/ 0 w 9"/>
                <a:gd name="T3" fmla="*/ 9 h 13"/>
                <a:gd name="T4" fmla="*/ 4 w 9"/>
                <a:gd name="T5" fmla="*/ 11 h 13"/>
                <a:gd name="T6" fmla="*/ 9 w 9"/>
                <a:gd name="T7" fmla="*/ 4 h 13"/>
                <a:gd name="T8" fmla="*/ 4 w 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4" y="1"/>
                  </a:moveTo>
                  <a:cubicBezTo>
                    <a:pt x="2" y="3"/>
                    <a:pt x="0" y="6"/>
                    <a:pt x="0" y="9"/>
                  </a:cubicBezTo>
                  <a:cubicBezTo>
                    <a:pt x="0" y="12"/>
                    <a:pt x="2" y="13"/>
                    <a:pt x="4" y="11"/>
                  </a:cubicBezTo>
                  <a:cubicBezTo>
                    <a:pt x="7" y="10"/>
                    <a:pt x="9" y="7"/>
                    <a:pt x="9" y="4"/>
                  </a:cubicBezTo>
                  <a:cubicBezTo>
                    <a:pt x="9" y="1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7" name="îsľïdè"/>
            <p:cNvSpPr/>
            <p:nvPr/>
          </p:nvSpPr>
          <p:spPr bwMode="auto">
            <a:xfrm>
              <a:off x="5835650" y="3876675"/>
              <a:ext cx="39688" cy="23813"/>
            </a:xfrm>
            <a:custGeom>
              <a:avLst/>
              <a:gdLst>
                <a:gd name="T0" fmla="*/ 2 w 12"/>
                <a:gd name="T1" fmla="*/ 1 h 7"/>
                <a:gd name="T2" fmla="*/ 2 w 12"/>
                <a:gd name="T3" fmla="*/ 6 h 7"/>
                <a:gd name="T4" fmla="*/ 10 w 12"/>
                <a:gd name="T5" fmla="*/ 6 h 7"/>
                <a:gd name="T6" fmla="*/ 10 w 12"/>
                <a:gd name="T7" fmla="*/ 1 h 7"/>
                <a:gd name="T8" fmla="*/ 2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1"/>
                  </a:moveTo>
                  <a:cubicBezTo>
                    <a:pt x="0" y="2"/>
                    <a:pt x="0" y="4"/>
                    <a:pt x="2" y="6"/>
                  </a:cubicBezTo>
                  <a:cubicBezTo>
                    <a:pt x="4" y="7"/>
                    <a:pt x="7" y="7"/>
                    <a:pt x="10" y="6"/>
                  </a:cubicBezTo>
                  <a:cubicBezTo>
                    <a:pt x="12" y="4"/>
                    <a:pt x="12" y="2"/>
                    <a:pt x="10" y="1"/>
                  </a:cubicBezTo>
                  <a:cubicBezTo>
                    <a:pt x="7" y="0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8" name="î$ľíḋe"/>
            <p:cNvSpPr/>
            <p:nvPr/>
          </p:nvSpPr>
          <p:spPr bwMode="auto">
            <a:xfrm>
              <a:off x="6022975" y="3986213"/>
              <a:ext cx="39688" cy="22225"/>
            </a:xfrm>
            <a:custGeom>
              <a:avLst/>
              <a:gdLst>
                <a:gd name="T0" fmla="*/ 2 w 12"/>
                <a:gd name="T1" fmla="*/ 1 h 7"/>
                <a:gd name="T2" fmla="*/ 2 w 12"/>
                <a:gd name="T3" fmla="*/ 6 h 7"/>
                <a:gd name="T4" fmla="*/ 10 w 12"/>
                <a:gd name="T5" fmla="*/ 6 h 7"/>
                <a:gd name="T6" fmla="*/ 10 w 12"/>
                <a:gd name="T7" fmla="*/ 1 h 7"/>
                <a:gd name="T8" fmla="*/ 2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1"/>
                  </a:moveTo>
                  <a:cubicBezTo>
                    <a:pt x="0" y="3"/>
                    <a:pt x="0" y="5"/>
                    <a:pt x="2" y="6"/>
                  </a:cubicBezTo>
                  <a:cubicBezTo>
                    <a:pt x="4" y="7"/>
                    <a:pt x="7" y="7"/>
                    <a:pt x="10" y="6"/>
                  </a:cubicBezTo>
                  <a:cubicBezTo>
                    <a:pt x="12" y="5"/>
                    <a:pt x="12" y="3"/>
                    <a:pt x="10" y="1"/>
                  </a:cubicBezTo>
                  <a:cubicBezTo>
                    <a:pt x="7" y="0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9" name="iṥľîďê"/>
            <p:cNvSpPr/>
            <p:nvPr/>
          </p:nvSpPr>
          <p:spPr bwMode="auto">
            <a:xfrm>
              <a:off x="6211888" y="4094163"/>
              <a:ext cx="39688" cy="23813"/>
            </a:xfrm>
            <a:custGeom>
              <a:avLst/>
              <a:gdLst>
                <a:gd name="T0" fmla="*/ 2 w 12"/>
                <a:gd name="T1" fmla="*/ 1 h 7"/>
                <a:gd name="T2" fmla="*/ 2 w 12"/>
                <a:gd name="T3" fmla="*/ 6 h 7"/>
                <a:gd name="T4" fmla="*/ 10 w 12"/>
                <a:gd name="T5" fmla="*/ 6 h 7"/>
                <a:gd name="T6" fmla="*/ 10 w 12"/>
                <a:gd name="T7" fmla="*/ 1 h 7"/>
                <a:gd name="T8" fmla="*/ 2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1"/>
                  </a:moveTo>
                  <a:cubicBezTo>
                    <a:pt x="0" y="3"/>
                    <a:pt x="0" y="5"/>
                    <a:pt x="2" y="6"/>
                  </a:cubicBezTo>
                  <a:cubicBezTo>
                    <a:pt x="4" y="7"/>
                    <a:pt x="7" y="7"/>
                    <a:pt x="10" y="6"/>
                  </a:cubicBezTo>
                  <a:cubicBezTo>
                    <a:pt x="12" y="5"/>
                    <a:pt x="12" y="3"/>
                    <a:pt x="10" y="1"/>
                  </a:cubicBezTo>
                  <a:cubicBezTo>
                    <a:pt x="7" y="0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0" name="ïṣḻîḋè"/>
            <p:cNvSpPr/>
            <p:nvPr/>
          </p:nvSpPr>
          <p:spPr bwMode="auto">
            <a:xfrm>
              <a:off x="7656513" y="2363788"/>
              <a:ext cx="431800" cy="890588"/>
            </a:xfrm>
            <a:custGeom>
              <a:avLst/>
              <a:gdLst>
                <a:gd name="T0" fmla="*/ 23 w 131"/>
                <a:gd name="T1" fmla="*/ 270 h 270"/>
                <a:gd name="T2" fmla="*/ 108 w 131"/>
                <a:gd name="T3" fmla="*/ 270 h 270"/>
                <a:gd name="T4" fmla="*/ 131 w 131"/>
                <a:gd name="T5" fmla="*/ 247 h 270"/>
                <a:gd name="T6" fmla="*/ 131 w 131"/>
                <a:gd name="T7" fmla="*/ 66 h 270"/>
                <a:gd name="T8" fmla="*/ 65 w 131"/>
                <a:gd name="T9" fmla="*/ 0 h 270"/>
                <a:gd name="T10" fmla="*/ 65 w 131"/>
                <a:gd name="T11" fmla="*/ 0 h 270"/>
                <a:gd name="T12" fmla="*/ 0 w 131"/>
                <a:gd name="T13" fmla="*/ 66 h 270"/>
                <a:gd name="T14" fmla="*/ 0 w 131"/>
                <a:gd name="T15" fmla="*/ 247 h 270"/>
                <a:gd name="T16" fmla="*/ 23 w 131"/>
                <a:gd name="T17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270">
                  <a:moveTo>
                    <a:pt x="23" y="270"/>
                  </a:moveTo>
                  <a:cubicBezTo>
                    <a:pt x="108" y="270"/>
                    <a:pt x="108" y="270"/>
                    <a:pt x="108" y="270"/>
                  </a:cubicBezTo>
                  <a:cubicBezTo>
                    <a:pt x="121" y="270"/>
                    <a:pt x="131" y="260"/>
                    <a:pt x="131" y="247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1" y="29"/>
                    <a:pt x="102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9" y="0"/>
                    <a:pt x="0" y="29"/>
                    <a:pt x="0" y="66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60"/>
                    <a:pt x="10" y="270"/>
                    <a:pt x="23" y="270"/>
                  </a:cubicBezTo>
                  <a:close/>
                </a:path>
              </a:pathLst>
            </a:custGeom>
            <a:solidFill>
              <a:srgbClr val="002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1" name="îşľïďê"/>
            <p:cNvSpPr/>
            <p:nvPr/>
          </p:nvSpPr>
          <p:spPr bwMode="auto">
            <a:xfrm>
              <a:off x="7620000" y="2994025"/>
              <a:ext cx="339725" cy="955675"/>
            </a:xfrm>
            <a:custGeom>
              <a:avLst/>
              <a:gdLst>
                <a:gd name="T0" fmla="*/ 22 w 103"/>
                <a:gd name="T1" fmla="*/ 0 h 290"/>
                <a:gd name="T2" fmla="*/ 0 w 103"/>
                <a:gd name="T3" fmla="*/ 263 h 290"/>
                <a:gd name="T4" fmla="*/ 103 w 103"/>
                <a:gd name="T5" fmla="*/ 267 h 290"/>
                <a:gd name="T6" fmla="*/ 103 w 103"/>
                <a:gd name="T7" fmla="*/ 33 h 290"/>
                <a:gd name="T8" fmla="*/ 22 w 103"/>
                <a:gd name="T9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290">
                  <a:moveTo>
                    <a:pt x="22" y="0"/>
                  </a:moveTo>
                  <a:cubicBezTo>
                    <a:pt x="0" y="263"/>
                    <a:pt x="0" y="263"/>
                    <a:pt x="0" y="263"/>
                  </a:cubicBezTo>
                  <a:cubicBezTo>
                    <a:pt x="0" y="263"/>
                    <a:pt x="49" y="290"/>
                    <a:pt x="103" y="267"/>
                  </a:cubicBezTo>
                  <a:cubicBezTo>
                    <a:pt x="103" y="33"/>
                    <a:pt x="103" y="33"/>
                    <a:pt x="103" y="33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2" name="ïsḷïḋe"/>
            <p:cNvSpPr/>
            <p:nvPr/>
          </p:nvSpPr>
          <p:spPr bwMode="auto">
            <a:xfrm>
              <a:off x="8154988" y="4489450"/>
              <a:ext cx="303213" cy="323850"/>
            </a:xfrm>
            <a:custGeom>
              <a:avLst/>
              <a:gdLst>
                <a:gd name="T0" fmla="*/ 68 w 92"/>
                <a:gd name="T1" fmla="*/ 2 h 98"/>
                <a:gd name="T2" fmla="*/ 81 w 92"/>
                <a:gd name="T3" fmla="*/ 12 h 98"/>
                <a:gd name="T4" fmla="*/ 90 w 92"/>
                <a:gd name="T5" fmla="*/ 25 h 98"/>
                <a:gd name="T6" fmla="*/ 80 w 92"/>
                <a:gd name="T7" fmla="*/ 47 h 98"/>
                <a:gd name="T8" fmla="*/ 64 w 92"/>
                <a:gd name="T9" fmla="*/ 68 h 98"/>
                <a:gd name="T10" fmla="*/ 45 w 92"/>
                <a:gd name="T11" fmla="*/ 92 h 98"/>
                <a:gd name="T12" fmla="*/ 7 w 92"/>
                <a:gd name="T13" fmla="*/ 92 h 98"/>
                <a:gd name="T14" fmla="*/ 17 w 92"/>
                <a:gd name="T15" fmla="*/ 68 h 98"/>
                <a:gd name="T16" fmla="*/ 40 w 92"/>
                <a:gd name="T17" fmla="*/ 18 h 98"/>
                <a:gd name="T18" fmla="*/ 68 w 92"/>
                <a:gd name="T19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8">
                  <a:moveTo>
                    <a:pt x="68" y="2"/>
                  </a:moveTo>
                  <a:cubicBezTo>
                    <a:pt x="73" y="0"/>
                    <a:pt x="77" y="6"/>
                    <a:pt x="81" y="12"/>
                  </a:cubicBezTo>
                  <a:cubicBezTo>
                    <a:pt x="85" y="15"/>
                    <a:pt x="90" y="21"/>
                    <a:pt x="90" y="25"/>
                  </a:cubicBezTo>
                  <a:cubicBezTo>
                    <a:pt x="92" y="32"/>
                    <a:pt x="86" y="41"/>
                    <a:pt x="80" y="47"/>
                  </a:cubicBezTo>
                  <a:cubicBezTo>
                    <a:pt x="74" y="52"/>
                    <a:pt x="66" y="56"/>
                    <a:pt x="64" y="68"/>
                  </a:cubicBezTo>
                  <a:cubicBezTo>
                    <a:pt x="62" y="80"/>
                    <a:pt x="57" y="87"/>
                    <a:pt x="45" y="92"/>
                  </a:cubicBezTo>
                  <a:cubicBezTo>
                    <a:pt x="31" y="98"/>
                    <a:pt x="13" y="96"/>
                    <a:pt x="7" y="92"/>
                  </a:cubicBezTo>
                  <a:cubicBezTo>
                    <a:pt x="0" y="88"/>
                    <a:pt x="6" y="82"/>
                    <a:pt x="17" y="68"/>
                  </a:cubicBezTo>
                  <a:cubicBezTo>
                    <a:pt x="30" y="49"/>
                    <a:pt x="40" y="35"/>
                    <a:pt x="40" y="18"/>
                  </a:cubicBezTo>
                  <a:lnTo>
                    <a:pt x="68" y="2"/>
                  </a:lnTo>
                  <a:close/>
                </a:path>
              </a:pathLst>
            </a:custGeom>
            <a:solidFill>
              <a:srgbClr val="002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3" name="ï$ľiḍe"/>
            <p:cNvSpPr/>
            <p:nvPr/>
          </p:nvSpPr>
          <p:spPr bwMode="auto">
            <a:xfrm>
              <a:off x="8240713" y="4446588"/>
              <a:ext cx="155575" cy="139700"/>
            </a:xfrm>
            <a:custGeom>
              <a:avLst/>
              <a:gdLst>
                <a:gd name="T0" fmla="*/ 31 w 47"/>
                <a:gd name="T1" fmla="*/ 0 h 42"/>
                <a:gd name="T2" fmla="*/ 42 w 47"/>
                <a:gd name="T3" fmla="*/ 16 h 42"/>
                <a:gd name="T4" fmla="*/ 39 w 47"/>
                <a:gd name="T5" fmla="*/ 37 h 42"/>
                <a:gd name="T6" fmla="*/ 38 w 47"/>
                <a:gd name="T7" fmla="*/ 37 h 42"/>
                <a:gd name="T8" fmla="*/ 17 w 47"/>
                <a:gd name="T9" fmla="*/ 34 h 42"/>
                <a:gd name="T10" fmla="*/ 0 w 47"/>
                <a:gd name="T11" fmla="*/ 15 h 42"/>
                <a:gd name="T12" fmla="*/ 31 w 47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2">
                  <a:moveTo>
                    <a:pt x="31" y="0"/>
                  </a:moveTo>
                  <a:cubicBezTo>
                    <a:pt x="42" y="16"/>
                    <a:pt x="42" y="16"/>
                    <a:pt x="42" y="16"/>
                  </a:cubicBezTo>
                  <a:cubicBezTo>
                    <a:pt x="47" y="23"/>
                    <a:pt x="46" y="32"/>
                    <a:pt x="39" y="37"/>
                  </a:cubicBezTo>
                  <a:cubicBezTo>
                    <a:pt x="39" y="37"/>
                    <a:pt x="38" y="37"/>
                    <a:pt x="38" y="37"/>
                  </a:cubicBezTo>
                  <a:cubicBezTo>
                    <a:pt x="32" y="42"/>
                    <a:pt x="23" y="40"/>
                    <a:pt x="17" y="3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4" name="ïŝļîḓê"/>
            <p:cNvSpPr/>
            <p:nvPr/>
          </p:nvSpPr>
          <p:spPr bwMode="auto">
            <a:xfrm>
              <a:off x="7683500" y="3389313"/>
              <a:ext cx="669925" cy="1139825"/>
            </a:xfrm>
            <a:custGeom>
              <a:avLst/>
              <a:gdLst>
                <a:gd name="T0" fmla="*/ 4 w 203"/>
                <a:gd name="T1" fmla="*/ 17 h 346"/>
                <a:gd name="T2" fmla="*/ 15 w 203"/>
                <a:gd name="T3" fmla="*/ 151 h 346"/>
                <a:gd name="T4" fmla="*/ 46 w 203"/>
                <a:gd name="T5" fmla="*/ 215 h 346"/>
                <a:gd name="T6" fmla="*/ 178 w 203"/>
                <a:gd name="T7" fmla="*/ 346 h 346"/>
                <a:gd name="T8" fmla="*/ 203 w 203"/>
                <a:gd name="T9" fmla="*/ 324 h 346"/>
                <a:gd name="T10" fmla="*/ 139 w 203"/>
                <a:gd name="T11" fmla="*/ 217 h 346"/>
                <a:gd name="T12" fmla="*/ 88 w 203"/>
                <a:gd name="T13" fmla="*/ 171 h 346"/>
                <a:gd name="T14" fmla="*/ 92 w 203"/>
                <a:gd name="T15" fmla="*/ 0 h 346"/>
                <a:gd name="T16" fmla="*/ 4 w 203"/>
                <a:gd name="T17" fmla="*/ 17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46">
                  <a:moveTo>
                    <a:pt x="4" y="17"/>
                  </a:moveTo>
                  <a:cubicBezTo>
                    <a:pt x="4" y="38"/>
                    <a:pt x="0" y="112"/>
                    <a:pt x="15" y="151"/>
                  </a:cubicBezTo>
                  <a:cubicBezTo>
                    <a:pt x="29" y="188"/>
                    <a:pt x="42" y="207"/>
                    <a:pt x="46" y="215"/>
                  </a:cubicBezTo>
                  <a:cubicBezTo>
                    <a:pt x="50" y="222"/>
                    <a:pt x="178" y="346"/>
                    <a:pt x="178" y="346"/>
                  </a:cubicBezTo>
                  <a:cubicBezTo>
                    <a:pt x="178" y="346"/>
                    <a:pt x="200" y="345"/>
                    <a:pt x="203" y="324"/>
                  </a:cubicBezTo>
                  <a:cubicBezTo>
                    <a:pt x="203" y="324"/>
                    <a:pt x="151" y="235"/>
                    <a:pt x="139" y="217"/>
                  </a:cubicBezTo>
                  <a:cubicBezTo>
                    <a:pt x="128" y="198"/>
                    <a:pt x="88" y="171"/>
                    <a:pt x="88" y="171"/>
                  </a:cubicBezTo>
                  <a:cubicBezTo>
                    <a:pt x="92" y="0"/>
                    <a:pt x="92" y="0"/>
                    <a:pt x="92" y="0"/>
                  </a:cubicBezTo>
                  <a:lnTo>
                    <a:pt x="4" y="17"/>
                  </a:lnTo>
                  <a:close/>
                </a:path>
              </a:pathLst>
            </a:custGeom>
            <a:solidFill>
              <a:srgbClr val="246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5" name="í$1iḓê"/>
            <p:cNvSpPr/>
            <p:nvPr/>
          </p:nvSpPr>
          <p:spPr bwMode="auto">
            <a:xfrm>
              <a:off x="7686675" y="4697413"/>
              <a:ext cx="119063" cy="152400"/>
            </a:xfrm>
            <a:custGeom>
              <a:avLst/>
              <a:gdLst>
                <a:gd name="T0" fmla="*/ 56 w 75"/>
                <a:gd name="T1" fmla="*/ 96 h 96"/>
                <a:gd name="T2" fmla="*/ 0 w 75"/>
                <a:gd name="T3" fmla="*/ 83 h 96"/>
                <a:gd name="T4" fmla="*/ 19 w 75"/>
                <a:gd name="T5" fmla="*/ 0 h 96"/>
                <a:gd name="T6" fmla="*/ 75 w 75"/>
                <a:gd name="T7" fmla="*/ 15 h 96"/>
                <a:gd name="T8" fmla="*/ 56 w 75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96">
                  <a:moveTo>
                    <a:pt x="56" y="96"/>
                  </a:moveTo>
                  <a:lnTo>
                    <a:pt x="0" y="83"/>
                  </a:lnTo>
                  <a:lnTo>
                    <a:pt x="19" y="0"/>
                  </a:lnTo>
                  <a:lnTo>
                    <a:pt x="75" y="15"/>
                  </a:lnTo>
                  <a:lnTo>
                    <a:pt x="56" y="96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6" name="ïşḻiḍe"/>
            <p:cNvSpPr/>
            <p:nvPr/>
          </p:nvSpPr>
          <p:spPr bwMode="auto">
            <a:xfrm>
              <a:off x="7696200" y="3379788"/>
              <a:ext cx="452438" cy="1376363"/>
            </a:xfrm>
            <a:custGeom>
              <a:avLst/>
              <a:gdLst>
                <a:gd name="T0" fmla="*/ 45 w 137"/>
                <a:gd name="T1" fmla="*/ 83 h 418"/>
                <a:gd name="T2" fmla="*/ 21 w 137"/>
                <a:gd name="T3" fmla="*/ 54 h 418"/>
                <a:gd name="T4" fmla="*/ 3 w 137"/>
                <a:gd name="T5" fmla="*/ 0 h 418"/>
                <a:gd name="T6" fmla="*/ 12 w 137"/>
                <a:gd name="T7" fmla="*/ 0 h 418"/>
                <a:gd name="T8" fmla="*/ 123 w 137"/>
                <a:gd name="T9" fmla="*/ 3 h 418"/>
                <a:gd name="T10" fmla="*/ 133 w 137"/>
                <a:gd name="T11" fmla="*/ 75 h 418"/>
                <a:gd name="T12" fmla="*/ 79 w 137"/>
                <a:gd name="T13" fmla="*/ 227 h 418"/>
                <a:gd name="T14" fmla="*/ 76 w 137"/>
                <a:gd name="T15" fmla="*/ 295 h 418"/>
                <a:gd name="T16" fmla="*/ 33 w 137"/>
                <a:gd name="T17" fmla="*/ 415 h 418"/>
                <a:gd name="T18" fmla="*/ 4 w 137"/>
                <a:gd name="T19" fmla="*/ 407 h 418"/>
                <a:gd name="T20" fmla="*/ 26 w 137"/>
                <a:gd name="T21" fmla="*/ 214 h 418"/>
                <a:gd name="T22" fmla="*/ 45 w 137"/>
                <a:gd name="T23" fmla="*/ 8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418">
                  <a:moveTo>
                    <a:pt x="45" y="83"/>
                  </a:moveTo>
                  <a:cubicBezTo>
                    <a:pt x="45" y="83"/>
                    <a:pt x="35" y="74"/>
                    <a:pt x="21" y="54"/>
                  </a:cubicBezTo>
                  <a:cubicBezTo>
                    <a:pt x="0" y="26"/>
                    <a:pt x="3" y="0"/>
                    <a:pt x="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34" y="21"/>
                    <a:pt x="137" y="48"/>
                    <a:pt x="133" y="75"/>
                  </a:cubicBezTo>
                  <a:cubicBezTo>
                    <a:pt x="125" y="131"/>
                    <a:pt x="79" y="227"/>
                    <a:pt x="79" y="227"/>
                  </a:cubicBezTo>
                  <a:cubicBezTo>
                    <a:pt x="80" y="234"/>
                    <a:pt x="83" y="266"/>
                    <a:pt x="76" y="295"/>
                  </a:cubicBezTo>
                  <a:cubicBezTo>
                    <a:pt x="64" y="339"/>
                    <a:pt x="33" y="415"/>
                    <a:pt x="33" y="415"/>
                  </a:cubicBezTo>
                  <a:cubicBezTo>
                    <a:pt x="33" y="415"/>
                    <a:pt x="14" y="418"/>
                    <a:pt x="4" y="407"/>
                  </a:cubicBezTo>
                  <a:cubicBezTo>
                    <a:pt x="4" y="407"/>
                    <a:pt x="21" y="253"/>
                    <a:pt x="26" y="214"/>
                  </a:cubicBezTo>
                  <a:cubicBezTo>
                    <a:pt x="31" y="171"/>
                    <a:pt x="45" y="83"/>
                    <a:pt x="45" y="83"/>
                  </a:cubicBezTo>
                  <a:close/>
                </a:path>
              </a:pathLst>
            </a:custGeom>
            <a:solidFill>
              <a:srgbClr val="246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7" name="ïšlîḍe"/>
            <p:cNvSpPr/>
            <p:nvPr/>
          </p:nvSpPr>
          <p:spPr bwMode="auto">
            <a:xfrm>
              <a:off x="7967663" y="2862263"/>
              <a:ext cx="114300" cy="250825"/>
            </a:xfrm>
            <a:custGeom>
              <a:avLst/>
              <a:gdLst>
                <a:gd name="T0" fmla="*/ 35 w 35"/>
                <a:gd name="T1" fmla="*/ 76 h 76"/>
                <a:gd name="T2" fmla="*/ 35 w 35"/>
                <a:gd name="T3" fmla="*/ 0 h 76"/>
                <a:gd name="T4" fmla="*/ 15 w 35"/>
                <a:gd name="T5" fmla="*/ 38 h 76"/>
                <a:gd name="T6" fmla="*/ 35 w 35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6">
                  <a:moveTo>
                    <a:pt x="35" y="76"/>
                  </a:moveTo>
                  <a:cubicBezTo>
                    <a:pt x="34" y="74"/>
                    <a:pt x="0" y="25"/>
                    <a:pt x="35" y="0"/>
                  </a:cubicBezTo>
                  <a:cubicBezTo>
                    <a:pt x="16" y="11"/>
                    <a:pt x="15" y="24"/>
                    <a:pt x="15" y="38"/>
                  </a:cubicBezTo>
                  <a:cubicBezTo>
                    <a:pt x="15" y="50"/>
                    <a:pt x="21" y="61"/>
                    <a:pt x="35" y="76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8" name="íṩlíďé"/>
            <p:cNvSpPr/>
            <p:nvPr/>
          </p:nvSpPr>
          <p:spPr bwMode="auto">
            <a:xfrm>
              <a:off x="7485063" y="4773613"/>
              <a:ext cx="309563" cy="223838"/>
            </a:xfrm>
            <a:custGeom>
              <a:avLst/>
              <a:gdLst>
                <a:gd name="T0" fmla="*/ 64 w 94"/>
                <a:gd name="T1" fmla="*/ 3 h 68"/>
                <a:gd name="T2" fmla="*/ 65 w 94"/>
                <a:gd name="T3" fmla="*/ 0 h 68"/>
                <a:gd name="T4" fmla="*/ 38 w 94"/>
                <a:gd name="T5" fmla="*/ 29 h 68"/>
                <a:gd name="T6" fmla="*/ 8 w 94"/>
                <a:gd name="T7" fmla="*/ 48 h 68"/>
                <a:gd name="T8" fmla="*/ 31 w 94"/>
                <a:gd name="T9" fmla="*/ 67 h 68"/>
                <a:gd name="T10" fmla="*/ 63 w 94"/>
                <a:gd name="T11" fmla="*/ 60 h 68"/>
                <a:gd name="T12" fmla="*/ 77 w 94"/>
                <a:gd name="T13" fmla="*/ 42 h 68"/>
                <a:gd name="T14" fmla="*/ 93 w 94"/>
                <a:gd name="T15" fmla="*/ 31 h 68"/>
                <a:gd name="T16" fmla="*/ 94 w 94"/>
                <a:gd name="T17" fmla="*/ 16 h 68"/>
                <a:gd name="T18" fmla="*/ 92 w 94"/>
                <a:gd name="T19" fmla="*/ 6 h 68"/>
                <a:gd name="T20" fmla="*/ 92 w 94"/>
                <a:gd name="T21" fmla="*/ 9 h 68"/>
                <a:gd name="T22" fmla="*/ 75 w 94"/>
                <a:gd name="T23" fmla="*/ 12 h 68"/>
                <a:gd name="T24" fmla="*/ 64 w 94"/>
                <a:gd name="T25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68">
                  <a:moveTo>
                    <a:pt x="64" y="3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2" y="0"/>
                    <a:pt x="50" y="20"/>
                    <a:pt x="38" y="29"/>
                  </a:cubicBezTo>
                  <a:cubicBezTo>
                    <a:pt x="25" y="39"/>
                    <a:pt x="14" y="44"/>
                    <a:pt x="8" y="48"/>
                  </a:cubicBezTo>
                  <a:cubicBezTo>
                    <a:pt x="0" y="54"/>
                    <a:pt x="11" y="66"/>
                    <a:pt x="31" y="67"/>
                  </a:cubicBezTo>
                  <a:cubicBezTo>
                    <a:pt x="40" y="68"/>
                    <a:pt x="58" y="65"/>
                    <a:pt x="63" y="60"/>
                  </a:cubicBezTo>
                  <a:cubicBezTo>
                    <a:pt x="69" y="54"/>
                    <a:pt x="72" y="46"/>
                    <a:pt x="77" y="42"/>
                  </a:cubicBezTo>
                  <a:cubicBezTo>
                    <a:pt x="81" y="39"/>
                    <a:pt x="90" y="35"/>
                    <a:pt x="93" y="31"/>
                  </a:cubicBezTo>
                  <a:cubicBezTo>
                    <a:pt x="94" y="28"/>
                    <a:pt x="94" y="22"/>
                    <a:pt x="94" y="16"/>
                  </a:cubicBezTo>
                  <a:cubicBezTo>
                    <a:pt x="94" y="11"/>
                    <a:pt x="94" y="6"/>
                    <a:pt x="92" y="6"/>
                  </a:cubicBezTo>
                  <a:cubicBezTo>
                    <a:pt x="92" y="6"/>
                    <a:pt x="92" y="9"/>
                    <a:pt x="92" y="9"/>
                  </a:cubicBezTo>
                  <a:cubicBezTo>
                    <a:pt x="89" y="10"/>
                    <a:pt x="81" y="13"/>
                    <a:pt x="75" y="12"/>
                  </a:cubicBezTo>
                  <a:cubicBezTo>
                    <a:pt x="71" y="12"/>
                    <a:pt x="62" y="11"/>
                    <a:pt x="64" y="3"/>
                  </a:cubicBezTo>
                  <a:close/>
                </a:path>
              </a:pathLst>
            </a:custGeom>
            <a:solidFill>
              <a:srgbClr val="002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9" name="îšlïḓé"/>
            <p:cNvSpPr/>
            <p:nvPr/>
          </p:nvSpPr>
          <p:spPr bwMode="auto">
            <a:xfrm>
              <a:off x="7745413" y="3597275"/>
              <a:ext cx="100013" cy="401638"/>
            </a:xfrm>
            <a:custGeom>
              <a:avLst/>
              <a:gdLst>
                <a:gd name="T0" fmla="*/ 14 w 30"/>
                <a:gd name="T1" fmla="*/ 122 h 122"/>
                <a:gd name="T2" fmla="*/ 30 w 30"/>
                <a:gd name="T3" fmla="*/ 17 h 122"/>
                <a:gd name="T4" fmla="*/ 0 w 30"/>
                <a:gd name="T5" fmla="*/ 0 h 122"/>
                <a:gd name="T6" fmla="*/ 22 w 30"/>
                <a:gd name="T7" fmla="*/ 21 h 122"/>
                <a:gd name="T8" fmla="*/ 14 w 30"/>
                <a:gd name="T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2">
                  <a:moveTo>
                    <a:pt x="14" y="122"/>
                  </a:moveTo>
                  <a:cubicBezTo>
                    <a:pt x="14" y="122"/>
                    <a:pt x="27" y="29"/>
                    <a:pt x="30" y="17"/>
                  </a:cubicBezTo>
                  <a:cubicBezTo>
                    <a:pt x="30" y="17"/>
                    <a:pt x="7" y="8"/>
                    <a:pt x="0" y="0"/>
                  </a:cubicBezTo>
                  <a:cubicBezTo>
                    <a:pt x="0" y="0"/>
                    <a:pt x="5" y="11"/>
                    <a:pt x="22" y="21"/>
                  </a:cubicBezTo>
                  <a:lnTo>
                    <a:pt x="14" y="122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0" name="ïşlîḑé"/>
            <p:cNvSpPr/>
            <p:nvPr/>
          </p:nvSpPr>
          <p:spPr bwMode="auto">
            <a:xfrm>
              <a:off x="7956550" y="3989388"/>
              <a:ext cx="66675" cy="263525"/>
            </a:xfrm>
            <a:custGeom>
              <a:avLst/>
              <a:gdLst>
                <a:gd name="T0" fmla="*/ 20 w 20"/>
                <a:gd name="T1" fmla="*/ 0 h 80"/>
                <a:gd name="T2" fmla="*/ 0 w 20"/>
                <a:gd name="T3" fmla="*/ 42 h 80"/>
                <a:gd name="T4" fmla="*/ 1 w 20"/>
                <a:gd name="T5" fmla="*/ 73 h 80"/>
                <a:gd name="T6" fmla="*/ 9 w 20"/>
                <a:gd name="T7" fmla="*/ 80 h 80"/>
                <a:gd name="T8" fmla="*/ 5 w 20"/>
                <a:gd name="T9" fmla="*/ 44 h 80"/>
                <a:gd name="T10" fmla="*/ 20 w 20"/>
                <a:gd name="T1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0">
                  <a:moveTo>
                    <a:pt x="20" y="0"/>
                  </a:moveTo>
                  <a:cubicBezTo>
                    <a:pt x="20" y="0"/>
                    <a:pt x="6" y="34"/>
                    <a:pt x="0" y="42"/>
                  </a:cubicBezTo>
                  <a:cubicBezTo>
                    <a:pt x="0" y="42"/>
                    <a:pt x="2" y="68"/>
                    <a:pt x="1" y="73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58"/>
                    <a:pt x="5" y="44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1" name="îṧľïďè"/>
            <p:cNvSpPr/>
            <p:nvPr/>
          </p:nvSpPr>
          <p:spPr bwMode="auto">
            <a:xfrm>
              <a:off x="8078788" y="394335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2" name="iṧḷídé"/>
            <p:cNvSpPr/>
            <p:nvPr/>
          </p:nvSpPr>
          <p:spPr bwMode="auto">
            <a:xfrm>
              <a:off x="8078788" y="394335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3" name="ïslídè"/>
            <p:cNvSpPr/>
            <p:nvPr/>
          </p:nvSpPr>
          <p:spPr bwMode="auto">
            <a:xfrm>
              <a:off x="7666038" y="2846388"/>
              <a:ext cx="458788" cy="695325"/>
            </a:xfrm>
            <a:custGeom>
              <a:avLst/>
              <a:gdLst>
                <a:gd name="T0" fmla="*/ 16 w 139"/>
                <a:gd name="T1" fmla="*/ 87 h 211"/>
                <a:gd name="T2" fmla="*/ 9 w 139"/>
                <a:gd name="T3" fmla="*/ 182 h 211"/>
                <a:gd name="T4" fmla="*/ 139 w 139"/>
                <a:gd name="T5" fmla="*/ 180 h 211"/>
                <a:gd name="T6" fmla="*/ 109 w 139"/>
                <a:gd name="T7" fmla="*/ 129 h 211"/>
                <a:gd name="T8" fmla="*/ 126 w 139"/>
                <a:gd name="T9" fmla="*/ 81 h 211"/>
                <a:gd name="T10" fmla="*/ 128 w 139"/>
                <a:gd name="T11" fmla="*/ 76 h 211"/>
                <a:gd name="T12" fmla="*/ 126 w 139"/>
                <a:gd name="T13" fmla="*/ 4 h 211"/>
                <a:gd name="T14" fmla="*/ 95 w 139"/>
                <a:gd name="T15" fmla="*/ 1 h 211"/>
                <a:gd name="T16" fmla="*/ 49 w 139"/>
                <a:gd name="T17" fmla="*/ 0 h 211"/>
                <a:gd name="T18" fmla="*/ 32 w 139"/>
                <a:gd name="T19" fmla="*/ 1 h 211"/>
                <a:gd name="T20" fmla="*/ 9 w 139"/>
                <a:gd name="T21" fmla="*/ 40 h 211"/>
                <a:gd name="T22" fmla="*/ 16 w 139"/>
                <a:gd name="T23" fmla="*/ 8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211">
                  <a:moveTo>
                    <a:pt x="16" y="87"/>
                  </a:moveTo>
                  <a:cubicBezTo>
                    <a:pt x="14" y="103"/>
                    <a:pt x="9" y="182"/>
                    <a:pt x="9" y="182"/>
                  </a:cubicBezTo>
                  <a:cubicBezTo>
                    <a:pt x="63" y="211"/>
                    <a:pt x="129" y="192"/>
                    <a:pt x="139" y="180"/>
                  </a:cubicBezTo>
                  <a:cubicBezTo>
                    <a:pt x="130" y="150"/>
                    <a:pt x="117" y="137"/>
                    <a:pt x="109" y="129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9" y="76"/>
                    <a:pt x="128" y="76"/>
                  </a:cubicBezTo>
                  <a:cubicBezTo>
                    <a:pt x="127" y="74"/>
                    <a:pt x="103" y="47"/>
                    <a:pt x="126" y="4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9" y="0"/>
                    <a:pt x="32" y="1"/>
                    <a:pt x="32" y="1"/>
                  </a:cubicBezTo>
                  <a:cubicBezTo>
                    <a:pt x="26" y="7"/>
                    <a:pt x="16" y="23"/>
                    <a:pt x="9" y="40"/>
                  </a:cubicBezTo>
                  <a:cubicBezTo>
                    <a:pt x="5" y="51"/>
                    <a:pt x="0" y="71"/>
                    <a:pt x="16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4" name="îSlíḑê"/>
            <p:cNvSpPr/>
            <p:nvPr/>
          </p:nvSpPr>
          <p:spPr bwMode="auto">
            <a:xfrm>
              <a:off x="7696200" y="2460625"/>
              <a:ext cx="354013" cy="496888"/>
            </a:xfrm>
            <a:custGeom>
              <a:avLst/>
              <a:gdLst>
                <a:gd name="T0" fmla="*/ 15 w 107"/>
                <a:gd name="T1" fmla="*/ 0 h 151"/>
                <a:gd name="T2" fmla="*/ 1 w 107"/>
                <a:gd name="T3" fmla="*/ 58 h 151"/>
                <a:gd name="T4" fmla="*/ 16 w 107"/>
                <a:gd name="T5" fmla="*/ 99 h 151"/>
                <a:gd name="T6" fmla="*/ 41 w 107"/>
                <a:gd name="T7" fmla="*/ 98 h 151"/>
                <a:gd name="T8" fmla="*/ 41 w 107"/>
                <a:gd name="T9" fmla="*/ 116 h 151"/>
                <a:gd name="T10" fmla="*/ 28 w 107"/>
                <a:gd name="T11" fmla="*/ 140 h 151"/>
                <a:gd name="T12" fmla="*/ 59 w 107"/>
                <a:gd name="T13" fmla="*/ 142 h 151"/>
                <a:gd name="T14" fmla="*/ 82 w 107"/>
                <a:gd name="T15" fmla="*/ 118 h 151"/>
                <a:gd name="T16" fmla="*/ 82 w 107"/>
                <a:gd name="T17" fmla="*/ 75 h 151"/>
                <a:gd name="T18" fmla="*/ 97 w 107"/>
                <a:gd name="T19" fmla="*/ 72 h 151"/>
                <a:gd name="T20" fmla="*/ 101 w 107"/>
                <a:gd name="T21" fmla="*/ 48 h 151"/>
                <a:gd name="T22" fmla="*/ 79 w 107"/>
                <a:gd name="T23" fmla="*/ 52 h 151"/>
                <a:gd name="T24" fmla="*/ 44 w 107"/>
                <a:gd name="T25" fmla="*/ 41 h 151"/>
                <a:gd name="T26" fmla="*/ 15 w 107"/>
                <a:gd name="T2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151">
                  <a:moveTo>
                    <a:pt x="15" y="0"/>
                  </a:moveTo>
                  <a:cubicBezTo>
                    <a:pt x="8" y="4"/>
                    <a:pt x="0" y="21"/>
                    <a:pt x="1" y="58"/>
                  </a:cubicBezTo>
                  <a:cubicBezTo>
                    <a:pt x="1" y="89"/>
                    <a:pt x="11" y="96"/>
                    <a:pt x="16" y="99"/>
                  </a:cubicBezTo>
                  <a:cubicBezTo>
                    <a:pt x="21" y="101"/>
                    <a:pt x="31" y="99"/>
                    <a:pt x="41" y="98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41" y="116"/>
                    <a:pt x="27" y="132"/>
                    <a:pt x="28" y="140"/>
                  </a:cubicBezTo>
                  <a:cubicBezTo>
                    <a:pt x="29" y="149"/>
                    <a:pt x="47" y="151"/>
                    <a:pt x="59" y="142"/>
                  </a:cubicBezTo>
                  <a:cubicBezTo>
                    <a:pt x="72" y="134"/>
                    <a:pt x="82" y="118"/>
                    <a:pt x="82" y="118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2" y="75"/>
                    <a:pt x="87" y="80"/>
                    <a:pt x="97" y="72"/>
                  </a:cubicBezTo>
                  <a:cubicBezTo>
                    <a:pt x="105" y="65"/>
                    <a:pt x="107" y="54"/>
                    <a:pt x="101" y="48"/>
                  </a:cubicBezTo>
                  <a:cubicBezTo>
                    <a:pt x="95" y="41"/>
                    <a:pt x="84" y="43"/>
                    <a:pt x="79" y="52"/>
                  </a:cubicBezTo>
                  <a:cubicBezTo>
                    <a:pt x="79" y="52"/>
                    <a:pt x="64" y="53"/>
                    <a:pt x="44" y="41"/>
                  </a:cubicBezTo>
                  <a:cubicBezTo>
                    <a:pt x="24" y="30"/>
                    <a:pt x="16" y="12"/>
                    <a:pt x="15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5" name="î$1íḋè"/>
            <p:cNvSpPr/>
            <p:nvPr/>
          </p:nvSpPr>
          <p:spPr bwMode="auto">
            <a:xfrm>
              <a:off x="7812088" y="2611438"/>
              <a:ext cx="25400" cy="26988"/>
            </a:xfrm>
            <a:prstGeom prst="ellipse">
              <a:avLst/>
            </a:prstGeom>
            <a:solidFill>
              <a:srgbClr val="002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6" name="ïśľîďé"/>
            <p:cNvSpPr/>
            <p:nvPr/>
          </p:nvSpPr>
          <p:spPr bwMode="auto">
            <a:xfrm>
              <a:off x="7778750" y="2709863"/>
              <a:ext cx="33338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6 w 10"/>
                <a:gd name="T5" fmla="*/ 6 h 7"/>
                <a:gd name="T6" fmla="*/ 9 w 10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6"/>
                    <a:pt x="3" y="7"/>
                    <a:pt x="6" y="6"/>
                  </a:cubicBezTo>
                  <a:cubicBezTo>
                    <a:pt x="8" y="5"/>
                    <a:pt x="10" y="3"/>
                    <a:pt x="9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7" name="ïṥļide"/>
            <p:cNvSpPr/>
            <p:nvPr/>
          </p:nvSpPr>
          <p:spPr bwMode="auto">
            <a:xfrm>
              <a:off x="7702550" y="2559050"/>
              <a:ext cx="30163" cy="26988"/>
            </a:xfrm>
            <a:custGeom>
              <a:avLst/>
              <a:gdLst>
                <a:gd name="T0" fmla="*/ 1 w 9"/>
                <a:gd name="T1" fmla="*/ 8 h 8"/>
                <a:gd name="T2" fmla="*/ 9 w 9"/>
                <a:gd name="T3" fmla="*/ 2 h 8"/>
                <a:gd name="T4" fmla="*/ 2 w 9"/>
                <a:gd name="T5" fmla="*/ 1 h 8"/>
                <a:gd name="T6" fmla="*/ 1 w 9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3"/>
                    <a:pt x="0" y="6"/>
                    <a:pt x="1" y="8"/>
                  </a:cubicBezTo>
                  <a:close/>
                </a:path>
              </a:pathLst>
            </a:custGeom>
            <a:solidFill>
              <a:srgbClr val="002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8" name="ï$ḷîdé"/>
            <p:cNvSpPr/>
            <p:nvPr/>
          </p:nvSpPr>
          <p:spPr bwMode="auto">
            <a:xfrm>
              <a:off x="7713663" y="2601913"/>
              <a:ext cx="25400" cy="26988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4 h 8"/>
                <a:gd name="T6" fmla="*/ 4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7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002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99" name="iṡḻïdé"/>
            <p:cNvSpPr/>
            <p:nvPr/>
          </p:nvSpPr>
          <p:spPr bwMode="auto">
            <a:xfrm>
              <a:off x="7729538" y="2608263"/>
              <a:ext cx="42863" cy="76200"/>
            </a:xfrm>
            <a:custGeom>
              <a:avLst/>
              <a:gdLst>
                <a:gd name="T0" fmla="*/ 27 w 27"/>
                <a:gd name="T1" fmla="*/ 0 h 48"/>
                <a:gd name="T2" fmla="*/ 27 w 27"/>
                <a:gd name="T3" fmla="*/ 48 h 48"/>
                <a:gd name="T4" fmla="*/ 0 w 27"/>
                <a:gd name="T5" fmla="*/ 40 h 48"/>
                <a:gd name="T6" fmla="*/ 27 w 27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48">
                  <a:moveTo>
                    <a:pt x="27" y="0"/>
                  </a:moveTo>
                  <a:lnTo>
                    <a:pt x="27" y="48"/>
                  </a:lnTo>
                  <a:lnTo>
                    <a:pt x="0" y="4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0" name="íṩ1îḋé"/>
            <p:cNvSpPr/>
            <p:nvPr/>
          </p:nvSpPr>
          <p:spPr bwMode="auto">
            <a:xfrm>
              <a:off x="7831138" y="2730500"/>
              <a:ext cx="109538" cy="73025"/>
            </a:xfrm>
            <a:custGeom>
              <a:avLst/>
              <a:gdLst>
                <a:gd name="T0" fmla="*/ 0 w 33"/>
                <a:gd name="T1" fmla="*/ 16 h 22"/>
                <a:gd name="T2" fmla="*/ 33 w 33"/>
                <a:gd name="T3" fmla="*/ 0 h 22"/>
                <a:gd name="T4" fmla="*/ 26 w 33"/>
                <a:gd name="T5" fmla="*/ 11 h 22"/>
                <a:gd name="T6" fmla="*/ 0 w 33"/>
                <a:gd name="T7" fmla="*/ 22 h 22"/>
                <a:gd name="T8" fmla="*/ 0 w 33"/>
                <a:gd name="T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2">
                  <a:moveTo>
                    <a:pt x="0" y="16"/>
                  </a:moveTo>
                  <a:cubicBezTo>
                    <a:pt x="10" y="14"/>
                    <a:pt x="30" y="9"/>
                    <a:pt x="33" y="0"/>
                  </a:cubicBezTo>
                  <a:cubicBezTo>
                    <a:pt x="33" y="0"/>
                    <a:pt x="32" y="6"/>
                    <a:pt x="26" y="11"/>
                  </a:cubicBezTo>
                  <a:cubicBezTo>
                    <a:pt x="20" y="16"/>
                    <a:pt x="0" y="22"/>
                    <a:pt x="0" y="22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1" name="iṧľíḍê"/>
            <p:cNvSpPr/>
            <p:nvPr/>
          </p:nvSpPr>
          <p:spPr bwMode="auto">
            <a:xfrm>
              <a:off x="7959725" y="3175000"/>
              <a:ext cx="100013" cy="128588"/>
            </a:xfrm>
            <a:custGeom>
              <a:avLst/>
              <a:gdLst>
                <a:gd name="T0" fmla="*/ 63 w 63"/>
                <a:gd name="T1" fmla="*/ 0 h 81"/>
                <a:gd name="T2" fmla="*/ 0 w 63"/>
                <a:gd name="T3" fmla="*/ 81 h 81"/>
                <a:gd name="T4" fmla="*/ 42 w 63"/>
                <a:gd name="T5" fmla="*/ 60 h 81"/>
                <a:gd name="T6" fmla="*/ 63 w 63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1">
                  <a:moveTo>
                    <a:pt x="63" y="0"/>
                  </a:moveTo>
                  <a:lnTo>
                    <a:pt x="0" y="81"/>
                  </a:lnTo>
                  <a:lnTo>
                    <a:pt x="42" y="6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1BB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2" name="islîḑé"/>
            <p:cNvSpPr/>
            <p:nvPr/>
          </p:nvSpPr>
          <p:spPr bwMode="auto">
            <a:xfrm>
              <a:off x="8045450" y="2427288"/>
              <a:ext cx="57150" cy="46038"/>
            </a:xfrm>
            <a:custGeom>
              <a:avLst/>
              <a:gdLst>
                <a:gd name="T0" fmla="*/ 2 w 17"/>
                <a:gd name="T1" fmla="*/ 14 h 14"/>
                <a:gd name="T2" fmla="*/ 17 w 17"/>
                <a:gd name="T3" fmla="*/ 6 h 14"/>
                <a:gd name="T4" fmla="*/ 5 w 17"/>
                <a:gd name="T5" fmla="*/ 2 h 14"/>
                <a:gd name="T6" fmla="*/ 2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2" y="14"/>
                  </a:moveTo>
                  <a:cubicBezTo>
                    <a:pt x="17" y="6"/>
                    <a:pt x="17" y="6"/>
                    <a:pt x="17" y="6"/>
                  </a:cubicBezTo>
                  <a:cubicBezTo>
                    <a:pt x="15" y="1"/>
                    <a:pt x="10" y="0"/>
                    <a:pt x="5" y="2"/>
                  </a:cubicBezTo>
                  <a:cubicBezTo>
                    <a:pt x="1" y="4"/>
                    <a:pt x="0" y="10"/>
                    <a:pt x="2" y="14"/>
                  </a:cubicBezTo>
                  <a:close/>
                </a:path>
              </a:pathLst>
            </a:custGeom>
            <a:solidFill>
              <a:srgbClr val="002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3" name="ïṩḻiḍè"/>
            <p:cNvSpPr/>
            <p:nvPr/>
          </p:nvSpPr>
          <p:spPr bwMode="auto">
            <a:xfrm>
              <a:off x="8053388" y="2454275"/>
              <a:ext cx="58738" cy="49213"/>
            </a:xfrm>
            <a:custGeom>
              <a:avLst/>
              <a:gdLst>
                <a:gd name="T0" fmla="*/ 0 w 18"/>
                <a:gd name="T1" fmla="*/ 6 h 15"/>
                <a:gd name="T2" fmla="*/ 15 w 18"/>
                <a:gd name="T3" fmla="*/ 15 h 15"/>
                <a:gd name="T4" fmla="*/ 12 w 18"/>
                <a:gd name="T5" fmla="*/ 3 h 15"/>
                <a:gd name="T6" fmla="*/ 0 w 18"/>
                <a:gd name="T7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5">
                  <a:moveTo>
                    <a:pt x="0" y="6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8" y="11"/>
                    <a:pt x="16" y="5"/>
                    <a:pt x="12" y="3"/>
                  </a:cubicBezTo>
                  <a:cubicBezTo>
                    <a:pt x="8" y="0"/>
                    <a:pt x="3" y="2"/>
                    <a:pt x="0" y="6"/>
                  </a:cubicBezTo>
                  <a:close/>
                </a:path>
              </a:pathLst>
            </a:custGeom>
            <a:solidFill>
              <a:srgbClr val="002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4" name="išlídê"/>
            <p:cNvSpPr/>
            <p:nvPr/>
          </p:nvSpPr>
          <p:spPr bwMode="auto">
            <a:xfrm>
              <a:off x="7485063" y="4424363"/>
              <a:ext cx="422275" cy="596900"/>
            </a:xfrm>
            <a:custGeom>
              <a:avLst/>
              <a:gdLst>
                <a:gd name="T0" fmla="*/ 75 w 128"/>
                <a:gd name="T1" fmla="*/ 7 h 181"/>
                <a:gd name="T2" fmla="*/ 61 w 128"/>
                <a:gd name="T3" fmla="*/ 100 h 181"/>
                <a:gd name="T4" fmla="*/ 20 w 128"/>
                <a:gd name="T5" fmla="*/ 142 h 181"/>
                <a:gd name="T6" fmla="*/ 5 w 128"/>
                <a:gd name="T7" fmla="*/ 169 h 181"/>
                <a:gd name="T8" fmla="*/ 53 w 128"/>
                <a:gd name="T9" fmla="*/ 173 h 181"/>
                <a:gd name="T10" fmla="*/ 87 w 128"/>
                <a:gd name="T11" fmla="*/ 148 h 181"/>
                <a:gd name="T12" fmla="*/ 100 w 128"/>
                <a:gd name="T13" fmla="*/ 126 h 181"/>
                <a:gd name="T14" fmla="*/ 128 w 128"/>
                <a:gd name="T15" fmla="*/ 20 h 181"/>
                <a:gd name="T16" fmla="*/ 75 w 128"/>
                <a:gd name="T17" fmla="*/ 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81">
                  <a:moveTo>
                    <a:pt x="75" y="7"/>
                  </a:moveTo>
                  <a:cubicBezTo>
                    <a:pt x="75" y="7"/>
                    <a:pt x="64" y="87"/>
                    <a:pt x="61" y="100"/>
                  </a:cubicBezTo>
                  <a:cubicBezTo>
                    <a:pt x="58" y="113"/>
                    <a:pt x="37" y="130"/>
                    <a:pt x="20" y="142"/>
                  </a:cubicBezTo>
                  <a:cubicBezTo>
                    <a:pt x="4" y="153"/>
                    <a:pt x="0" y="157"/>
                    <a:pt x="5" y="169"/>
                  </a:cubicBezTo>
                  <a:cubicBezTo>
                    <a:pt x="15" y="181"/>
                    <a:pt x="39" y="179"/>
                    <a:pt x="53" y="173"/>
                  </a:cubicBezTo>
                  <a:cubicBezTo>
                    <a:pt x="66" y="168"/>
                    <a:pt x="73" y="154"/>
                    <a:pt x="87" y="148"/>
                  </a:cubicBezTo>
                  <a:cubicBezTo>
                    <a:pt x="97" y="143"/>
                    <a:pt x="100" y="139"/>
                    <a:pt x="100" y="126"/>
                  </a:cubicBezTo>
                  <a:cubicBezTo>
                    <a:pt x="99" y="105"/>
                    <a:pt x="128" y="20"/>
                    <a:pt x="128" y="20"/>
                  </a:cubicBezTo>
                  <a:cubicBezTo>
                    <a:pt x="121" y="6"/>
                    <a:pt x="89" y="0"/>
                    <a:pt x="75" y="7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5" name="îş1ïḋè"/>
            <p:cNvSpPr/>
            <p:nvPr/>
          </p:nvSpPr>
          <p:spPr bwMode="auto">
            <a:xfrm>
              <a:off x="7551738" y="4838700"/>
              <a:ext cx="263525" cy="158750"/>
            </a:xfrm>
            <a:custGeom>
              <a:avLst/>
              <a:gdLst>
                <a:gd name="T0" fmla="*/ 80 w 80"/>
                <a:gd name="T1" fmla="*/ 0 h 48"/>
                <a:gd name="T2" fmla="*/ 65 w 80"/>
                <a:gd name="T3" fmla="*/ 15 h 48"/>
                <a:gd name="T4" fmla="*/ 41 w 80"/>
                <a:gd name="T5" fmla="*/ 33 h 48"/>
                <a:gd name="T6" fmla="*/ 0 w 80"/>
                <a:gd name="T7" fmla="*/ 44 h 48"/>
                <a:gd name="T8" fmla="*/ 24 w 80"/>
                <a:gd name="T9" fmla="*/ 44 h 48"/>
                <a:gd name="T10" fmla="*/ 47 w 80"/>
                <a:gd name="T11" fmla="*/ 31 h 48"/>
                <a:gd name="T12" fmla="*/ 65 w 80"/>
                <a:gd name="T13" fmla="*/ 17 h 48"/>
                <a:gd name="T14" fmla="*/ 80 w 80"/>
                <a:gd name="T15" fmla="*/ 4 h 48"/>
                <a:gd name="T16" fmla="*/ 80 w 80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48">
                  <a:moveTo>
                    <a:pt x="80" y="0"/>
                  </a:moveTo>
                  <a:cubicBezTo>
                    <a:pt x="77" y="6"/>
                    <a:pt x="72" y="11"/>
                    <a:pt x="65" y="15"/>
                  </a:cubicBezTo>
                  <a:cubicBezTo>
                    <a:pt x="58" y="18"/>
                    <a:pt x="47" y="28"/>
                    <a:pt x="41" y="33"/>
                  </a:cubicBezTo>
                  <a:cubicBezTo>
                    <a:pt x="32" y="41"/>
                    <a:pt x="13" y="48"/>
                    <a:pt x="0" y="44"/>
                  </a:cubicBezTo>
                  <a:cubicBezTo>
                    <a:pt x="0" y="44"/>
                    <a:pt x="11" y="48"/>
                    <a:pt x="24" y="44"/>
                  </a:cubicBezTo>
                  <a:cubicBezTo>
                    <a:pt x="37" y="41"/>
                    <a:pt x="41" y="37"/>
                    <a:pt x="47" y="31"/>
                  </a:cubicBezTo>
                  <a:cubicBezTo>
                    <a:pt x="53" y="25"/>
                    <a:pt x="61" y="19"/>
                    <a:pt x="65" y="17"/>
                  </a:cubicBezTo>
                  <a:cubicBezTo>
                    <a:pt x="70" y="15"/>
                    <a:pt x="78" y="10"/>
                    <a:pt x="80" y="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1BB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6" name="íślïďè"/>
            <p:cNvSpPr/>
            <p:nvPr/>
          </p:nvSpPr>
          <p:spPr bwMode="auto">
            <a:xfrm>
              <a:off x="8112125" y="4268788"/>
              <a:ext cx="352425" cy="550863"/>
            </a:xfrm>
            <a:custGeom>
              <a:avLst/>
              <a:gdLst>
                <a:gd name="T0" fmla="*/ 0 w 107"/>
                <a:gd name="T1" fmla="*/ 34 h 167"/>
                <a:gd name="T2" fmla="*/ 50 w 107"/>
                <a:gd name="T3" fmla="*/ 85 h 167"/>
                <a:gd name="T4" fmla="*/ 41 w 107"/>
                <a:gd name="T5" fmla="*/ 117 h 167"/>
                <a:gd name="T6" fmla="*/ 16 w 107"/>
                <a:gd name="T7" fmla="*/ 153 h 167"/>
                <a:gd name="T8" fmla="*/ 29 w 107"/>
                <a:gd name="T9" fmla="*/ 165 h 167"/>
                <a:gd name="T10" fmla="*/ 70 w 107"/>
                <a:gd name="T11" fmla="*/ 153 h 167"/>
                <a:gd name="T12" fmla="*/ 89 w 107"/>
                <a:gd name="T13" fmla="*/ 121 h 167"/>
                <a:gd name="T14" fmla="*/ 105 w 107"/>
                <a:gd name="T15" fmla="*/ 94 h 167"/>
                <a:gd name="T16" fmla="*/ 84 w 107"/>
                <a:gd name="T17" fmla="*/ 64 h 167"/>
                <a:gd name="T18" fmla="*/ 39 w 107"/>
                <a:gd name="T19" fmla="*/ 0 h 167"/>
                <a:gd name="T20" fmla="*/ 0 w 107"/>
                <a:gd name="T21" fmla="*/ 3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67">
                  <a:moveTo>
                    <a:pt x="0" y="34"/>
                  </a:moveTo>
                  <a:cubicBezTo>
                    <a:pt x="11" y="46"/>
                    <a:pt x="46" y="80"/>
                    <a:pt x="50" y="85"/>
                  </a:cubicBezTo>
                  <a:cubicBezTo>
                    <a:pt x="55" y="92"/>
                    <a:pt x="46" y="107"/>
                    <a:pt x="41" y="117"/>
                  </a:cubicBezTo>
                  <a:cubicBezTo>
                    <a:pt x="34" y="129"/>
                    <a:pt x="17" y="146"/>
                    <a:pt x="16" y="153"/>
                  </a:cubicBezTo>
                  <a:cubicBezTo>
                    <a:pt x="15" y="159"/>
                    <a:pt x="20" y="163"/>
                    <a:pt x="29" y="165"/>
                  </a:cubicBezTo>
                  <a:cubicBezTo>
                    <a:pt x="39" y="167"/>
                    <a:pt x="59" y="166"/>
                    <a:pt x="70" y="153"/>
                  </a:cubicBezTo>
                  <a:cubicBezTo>
                    <a:pt x="81" y="141"/>
                    <a:pt x="83" y="128"/>
                    <a:pt x="89" y="121"/>
                  </a:cubicBezTo>
                  <a:cubicBezTo>
                    <a:pt x="95" y="113"/>
                    <a:pt x="107" y="102"/>
                    <a:pt x="105" y="94"/>
                  </a:cubicBezTo>
                  <a:cubicBezTo>
                    <a:pt x="104" y="88"/>
                    <a:pt x="95" y="77"/>
                    <a:pt x="84" y="64"/>
                  </a:cubicBezTo>
                  <a:cubicBezTo>
                    <a:pt x="73" y="51"/>
                    <a:pt x="39" y="0"/>
                    <a:pt x="39" y="0"/>
                  </a:cubicBezTo>
                  <a:cubicBezTo>
                    <a:pt x="37" y="14"/>
                    <a:pt x="14" y="33"/>
                    <a:pt x="0" y="34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7" name="îṥḷïḑê"/>
            <p:cNvSpPr/>
            <p:nvPr/>
          </p:nvSpPr>
          <p:spPr bwMode="auto">
            <a:xfrm>
              <a:off x="8256588" y="4552950"/>
              <a:ext cx="195263" cy="242888"/>
            </a:xfrm>
            <a:custGeom>
              <a:avLst/>
              <a:gdLst>
                <a:gd name="T0" fmla="*/ 58 w 59"/>
                <a:gd name="T1" fmla="*/ 0 h 74"/>
                <a:gd name="T2" fmla="*/ 47 w 59"/>
                <a:gd name="T3" fmla="*/ 21 h 74"/>
                <a:gd name="T4" fmla="*/ 32 w 59"/>
                <a:gd name="T5" fmla="*/ 44 h 74"/>
                <a:gd name="T6" fmla="*/ 0 w 59"/>
                <a:gd name="T7" fmla="*/ 74 h 74"/>
                <a:gd name="T8" fmla="*/ 20 w 59"/>
                <a:gd name="T9" fmla="*/ 66 h 74"/>
                <a:gd name="T10" fmla="*/ 34 w 59"/>
                <a:gd name="T11" fmla="*/ 44 h 74"/>
                <a:gd name="T12" fmla="*/ 48 w 59"/>
                <a:gd name="T13" fmla="*/ 23 h 74"/>
                <a:gd name="T14" fmla="*/ 59 w 59"/>
                <a:gd name="T15" fmla="*/ 3 h 74"/>
                <a:gd name="T16" fmla="*/ 58 w 59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74">
                  <a:moveTo>
                    <a:pt x="58" y="0"/>
                  </a:moveTo>
                  <a:cubicBezTo>
                    <a:pt x="57" y="8"/>
                    <a:pt x="54" y="15"/>
                    <a:pt x="47" y="21"/>
                  </a:cubicBezTo>
                  <a:cubicBezTo>
                    <a:pt x="40" y="28"/>
                    <a:pt x="35" y="37"/>
                    <a:pt x="32" y="44"/>
                  </a:cubicBezTo>
                  <a:cubicBezTo>
                    <a:pt x="24" y="59"/>
                    <a:pt x="16" y="71"/>
                    <a:pt x="0" y="74"/>
                  </a:cubicBezTo>
                  <a:cubicBezTo>
                    <a:pt x="0" y="74"/>
                    <a:pt x="9" y="74"/>
                    <a:pt x="20" y="66"/>
                  </a:cubicBezTo>
                  <a:cubicBezTo>
                    <a:pt x="28" y="59"/>
                    <a:pt x="31" y="49"/>
                    <a:pt x="34" y="44"/>
                  </a:cubicBezTo>
                  <a:cubicBezTo>
                    <a:pt x="37" y="38"/>
                    <a:pt x="44" y="27"/>
                    <a:pt x="48" y="23"/>
                  </a:cubicBezTo>
                  <a:cubicBezTo>
                    <a:pt x="56" y="15"/>
                    <a:pt x="58" y="8"/>
                    <a:pt x="59" y="3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1BB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8" name="íṩḷídé"/>
            <p:cNvSpPr/>
            <p:nvPr/>
          </p:nvSpPr>
          <p:spPr bwMode="auto">
            <a:xfrm>
              <a:off x="7885113" y="2841625"/>
              <a:ext cx="273050" cy="1123950"/>
            </a:xfrm>
            <a:custGeom>
              <a:avLst/>
              <a:gdLst>
                <a:gd name="T0" fmla="*/ 25 w 83"/>
                <a:gd name="T1" fmla="*/ 0 h 341"/>
                <a:gd name="T2" fmla="*/ 60 w 83"/>
                <a:gd name="T3" fmla="*/ 3 h 341"/>
                <a:gd name="T4" fmla="*/ 62 w 83"/>
                <a:gd name="T5" fmla="*/ 77 h 341"/>
                <a:gd name="T6" fmla="*/ 55 w 83"/>
                <a:gd name="T7" fmla="*/ 118 h 341"/>
                <a:gd name="T8" fmla="*/ 55 w 83"/>
                <a:gd name="T9" fmla="*/ 134 h 341"/>
                <a:gd name="T10" fmla="*/ 79 w 83"/>
                <a:gd name="T11" fmla="*/ 198 h 341"/>
                <a:gd name="T12" fmla="*/ 82 w 83"/>
                <a:gd name="T13" fmla="*/ 320 h 341"/>
                <a:gd name="T14" fmla="*/ 0 w 83"/>
                <a:gd name="T15" fmla="*/ 327 h 341"/>
                <a:gd name="T16" fmla="*/ 12 w 83"/>
                <a:gd name="T17" fmla="*/ 46 h 341"/>
                <a:gd name="T18" fmla="*/ 25 w 83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341">
                  <a:moveTo>
                    <a:pt x="25" y="0"/>
                  </a:move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45" y="45"/>
                    <a:pt x="62" y="77"/>
                  </a:cubicBezTo>
                  <a:cubicBezTo>
                    <a:pt x="55" y="118"/>
                    <a:pt x="55" y="118"/>
                    <a:pt x="55" y="118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5" y="134"/>
                    <a:pt x="75" y="168"/>
                    <a:pt x="79" y="198"/>
                  </a:cubicBezTo>
                  <a:cubicBezTo>
                    <a:pt x="83" y="229"/>
                    <a:pt x="82" y="320"/>
                    <a:pt x="82" y="320"/>
                  </a:cubicBezTo>
                  <a:cubicBezTo>
                    <a:pt x="82" y="320"/>
                    <a:pt x="41" y="341"/>
                    <a:pt x="0" y="327"/>
                  </a:cubicBezTo>
                  <a:cubicBezTo>
                    <a:pt x="0" y="327"/>
                    <a:pt x="5" y="80"/>
                    <a:pt x="12" y="46"/>
                  </a:cubicBezTo>
                  <a:cubicBezTo>
                    <a:pt x="19" y="13"/>
                    <a:pt x="25" y="0"/>
                    <a:pt x="25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09" name="îś1ïḍè"/>
            <p:cNvSpPr/>
            <p:nvPr/>
          </p:nvSpPr>
          <p:spPr bwMode="auto">
            <a:xfrm>
              <a:off x="7943850" y="3649663"/>
              <a:ext cx="158750" cy="230188"/>
            </a:xfrm>
            <a:custGeom>
              <a:avLst/>
              <a:gdLst>
                <a:gd name="T0" fmla="*/ 5 w 48"/>
                <a:gd name="T1" fmla="*/ 0 h 70"/>
                <a:gd name="T2" fmla="*/ 4 w 48"/>
                <a:gd name="T3" fmla="*/ 64 h 70"/>
                <a:gd name="T4" fmla="*/ 48 w 48"/>
                <a:gd name="T5" fmla="*/ 60 h 70"/>
                <a:gd name="T6" fmla="*/ 24 w 48"/>
                <a:gd name="T7" fmla="*/ 69 h 70"/>
                <a:gd name="T8" fmla="*/ 0 w 48"/>
                <a:gd name="T9" fmla="*/ 68 h 70"/>
                <a:gd name="T10" fmla="*/ 5 w 48"/>
                <a:gd name="T1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70">
                  <a:moveTo>
                    <a:pt x="5" y="0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30" y="68"/>
                    <a:pt x="48" y="60"/>
                  </a:cubicBezTo>
                  <a:cubicBezTo>
                    <a:pt x="48" y="60"/>
                    <a:pt x="41" y="68"/>
                    <a:pt x="24" y="69"/>
                  </a:cubicBezTo>
                  <a:cubicBezTo>
                    <a:pt x="6" y="70"/>
                    <a:pt x="0" y="68"/>
                    <a:pt x="0" y="6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0" name="íŝļîḓé"/>
            <p:cNvSpPr/>
            <p:nvPr/>
          </p:nvSpPr>
          <p:spPr bwMode="auto">
            <a:xfrm>
              <a:off x="8032750" y="2997200"/>
              <a:ext cx="49213" cy="171450"/>
            </a:xfrm>
            <a:custGeom>
              <a:avLst/>
              <a:gdLst>
                <a:gd name="T0" fmla="*/ 15 w 15"/>
                <a:gd name="T1" fmla="*/ 43 h 52"/>
                <a:gd name="T2" fmla="*/ 3 w 15"/>
                <a:gd name="T3" fmla="*/ 0 h 52"/>
                <a:gd name="T4" fmla="*/ 13 w 15"/>
                <a:gd name="T5" fmla="*/ 52 h 52"/>
                <a:gd name="T6" fmla="*/ 15 w 15"/>
                <a:gd name="T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52">
                  <a:moveTo>
                    <a:pt x="15" y="43"/>
                  </a:moveTo>
                  <a:cubicBezTo>
                    <a:pt x="15" y="43"/>
                    <a:pt x="7" y="23"/>
                    <a:pt x="3" y="0"/>
                  </a:cubicBezTo>
                  <a:cubicBezTo>
                    <a:pt x="3" y="0"/>
                    <a:pt x="0" y="26"/>
                    <a:pt x="13" y="52"/>
                  </a:cubicBezTo>
                  <a:lnTo>
                    <a:pt x="15" y="4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1" name="îśḻïḋè"/>
            <p:cNvSpPr/>
            <p:nvPr/>
          </p:nvSpPr>
          <p:spPr bwMode="auto">
            <a:xfrm>
              <a:off x="7693025" y="2835275"/>
              <a:ext cx="138113" cy="158750"/>
            </a:xfrm>
            <a:custGeom>
              <a:avLst/>
              <a:gdLst>
                <a:gd name="T0" fmla="*/ 42 w 42"/>
                <a:gd name="T1" fmla="*/ 2 h 48"/>
                <a:gd name="T2" fmla="*/ 0 w 42"/>
                <a:gd name="T3" fmla="*/ 48 h 48"/>
                <a:gd name="T4" fmla="*/ 6 w 42"/>
                <a:gd name="T5" fmla="*/ 11 h 48"/>
                <a:gd name="T6" fmla="*/ 42 w 42"/>
                <a:gd name="T7" fmla="*/ 0 h 48"/>
                <a:gd name="T8" fmla="*/ 42 w 42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42" y="2"/>
                  </a:moveTo>
                  <a:cubicBezTo>
                    <a:pt x="42" y="2"/>
                    <a:pt x="18" y="19"/>
                    <a:pt x="0" y="48"/>
                  </a:cubicBezTo>
                  <a:cubicBezTo>
                    <a:pt x="0" y="48"/>
                    <a:pt x="2" y="18"/>
                    <a:pt x="6" y="11"/>
                  </a:cubicBezTo>
                  <a:cubicBezTo>
                    <a:pt x="10" y="3"/>
                    <a:pt x="23" y="0"/>
                    <a:pt x="42" y="0"/>
                  </a:cubicBezTo>
                  <a:lnTo>
                    <a:pt x="42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2" name="íṧļîḍê"/>
            <p:cNvSpPr/>
            <p:nvPr/>
          </p:nvSpPr>
          <p:spPr bwMode="auto">
            <a:xfrm>
              <a:off x="7745413" y="3297238"/>
              <a:ext cx="525463" cy="247650"/>
            </a:xfrm>
            <a:custGeom>
              <a:avLst/>
              <a:gdLst>
                <a:gd name="T0" fmla="*/ 131 w 159"/>
                <a:gd name="T1" fmla="*/ 0 h 75"/>
                <a:gd name="T2" fmla="*/ 70 w 159"/>
                <a:gd name="T3" fmla="*/ 35 h 75"/>
                <a:gd name="T4" fmla="*/ 60 w 159"/>
                <a:gd name="T5" fmla="*/ 33 h 75"/>
                <a:gd name="T6" fmla="*/ 38 w 159"/>
                <a:gd name="T7" fmla="*/ 26 h 75"/>
                <a:gd name="T8" fmla="*/ 28 w 159"/>
                <a:gd name="T9" fmla="*/ 23 h 75"/>
                <a:gd name="T10" fmla="*/ 30 w 159"/>
                <a:gd name="T11" fmla="*/ 33 h 75"/>
                <a:gd name="T12" fmla="*/ 40 w 159"/>
                <a:gd name="T13" fmla="*/ 40 h 75"/>
                <a:gd name="T14" fmla="*/ 18 w 159"/>
                <a:gd name="T15" fmla="*/ 39 h 75"/>
                <a:gd name="T16" fmla="*/ 4 w 159"/>
                <a:gd name="T17" fmla="*/ 59 h 75"/>
                <a:gd name="T18" fmla="*/ 53 w 159"/>
                <a:gd name="T19" fmla="*/ 70 h 75"/>
                <a:gd name="T20" fmla="*/ 88 w 159"/>
                <a:gd name="T21" fmla="*/ 58 h 75"/>
                <a:gd name="T22" fmla="*/ 159 w 159"/>
                <a:gd name="T2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9" h="75">
                  <a:moveTo>
                    <a:pt x="131" y="0"/>
                  </a:moveTo>
                  <a:cubicBezTo>
                    <a:pt x="112" y="13"/>
                    <a:pt x="88" y="30"/>
                    <a:pt x="70" y="35"/>
                  </a:cubicBezTo>
                  <a:cubicBezTo>
                    <a:pt x="66" y="35"/>
                    <a:pt x="63" y="35"/>
                    <a:pt x="60" y="33"/>
                  </a:cubicBezTo>
                  <a:cubicBezTo>
                    <a:pt x="52" y="29"/>
                    <a:pt x="46" y="29"/>
                    <a:pt x="38" y="26"/>
                  </a:cubicBezTo>
                  <a:cubicBezTo>
                    <a:pt x="32" y="25"/>
                    <a:pt x="29" y="22"/>
                    <a:pt x="28" y="23"/>
                  </a:cubicBezTo>
                  <a:cubicBezTo>
                    <a:pt x="27" y="25"/>
                    <a:pt x="25" y="29"/>
                    <a:pt x="30" y="33"/>
                  </a:cubicBezTo>
                  <a:cubicBezTo>
                    <a:pt x="32" y="35"/>
                    <a:pt x="35" y="37"/>
                    <a:pt x="40" y="40"/>
                  </a:cubicBezTo>
                  <a:cubicBezTo>
                    <a:pt x="40" y="40"/>
                    <a:pt x="30" y="42"/>
                    <a:pt x="18" y="39"/>
                  </a:cubicBezTo>
                  <a:cubicBezTo>
                    <a:pt x="1" y="37"/>
                    <a:pt x="0" y="48"/>
                    <a:pt x="4" y="59"/>
                  </a:cubicBezTo>
                  <a:cubicBezTo>
                    <a:pt x="10" y="72"/>
                    <a:pt x="22" y="75"/>
                    <a:pt x="53" y="70"/>
                  </a:cubicBezTo>
                  <a:cubicBezTo>
                    <a:pt x="62" y="68"/>
                    <a:pt x="78" y="63"/>
                    <a:pt x="88" y="58"/>
                  </a:cubicBezTo>
                  <a:cubicBezTo>
                    <a:pt x="120" y="45"/>
                    <a:pt x="144" y="32"/>
                    <a:pt x="159" y="23"/>
                  </a:cubicBezTo>
                </a:path>
              </a:pathLst>
            </a:custGeom>
            <a:solidFill>
              <a:srgbClr val="FFA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3" name="îślídé"/>
            <p:cNvSpPr/>
            <p:nvPr/>
          </p:nvSpPr>
          <p:spPr bwMode="auto">
            <a:xfrm>
              <a:off x="7993063" y="2852738"/>
              <a:ext cx="320675" cy="588963"/>
            </a:xfrm>
            <a:custGeom>
              <a:avLst/>
              <a:gdLst>
                <a:gd name="T0" fmla="*/ 27 w 97"/>
                <a:gd name="T1" fmla="*/ 0 h 179"/>
                <a:gd name="T2" fmla="*/ 55 w 97"/>
                <a:gd name="T3" fmla="*/ 18 h 179"/>
                <a:gd name="T4" fmla="*/ 95 w 97"/>
                <a:gd name="T5" fmla="*/ 142 h 179"/>
                <a:gd name="T6" fmla="*/ 87 w 97"/>
                <a:gd name="T7" fmla="*/ 159 h 179"/>
                <a:gd name="T8" fmla="*/ 49 w 97"/>
                <a:gd name="T9" fmla="*/ 179 h 179"/>
                <a:gd name="T10" fmla="*/ 35 w 97"/>
                <a:gd name="T11" fmla="*/ 147 h 179"/>
                <a:gd name="T12" fmla="*/ 48 w 97"/>
                <a:gd name="T13" fmla="*/ 138 h 179"/>
                <a:gd name="T14" fmla="*/ 27 w 97"/>
                <a:gd name="T15" fmla="*/ 87 h 179"/>
                <a:gd name="T16" fmla="*/ 27 w 97"/>
                <a:gd name="T1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179">
                  <a:moveTo>
                    <a:pt x="27" y="0"/>
                  </a:moveTo>
                  <a:cubicBezTo>
                    <a:pt x="41" y="1"/>
                    <a:pt x="49" y="7"/>
                    <a:pt x="55" y="18"/>
                  </a:cubicBezTo>
                  <a:cubicBezTo>
                    <a:pt x="61" y="28"/>
                    <a:pt x="83" y="99"/>
                    <a:pt x="95" y="142"/>
                  </a:cubicBezTo>
                  <a:cubicBezTo>
                    <a:pt x="97" y="149"/>
                    <a:pt x="94" y="156"/>
                    <a:pt x="87" y="159"/>
                  </a:cubicBezTo>
                  <a:cubicBezTo>
                    <a:pt x="77" y="165"/>
                    <a:pt x="61" y="174"/>
                    <a:pt x="49" y="179"/>
                  </a:cubicBezTo>
                  <a:cubicBezTo>
                    <a:pt x="46" y="170"/>
                    <a:pt x="40" y="154"/>
                    <a:pt x="35" y="147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7" y="87"/>
                    <a:pt x="0" y="37"/>
                    <a:pt x="27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4" name="iśḻíḋê"/>
            <p:cNvSpPr/>
            <p:nvPr/>
          </p:nvSpPr>
          <p:spPr bwMode="auto">
            <a:xfrm>
              <a:off x="8555038" y="4170363"/>
              <a:ext cx="34925" cy="66675"/>
            </a:xfrm>
            <a:custGeom>
              <a:avLst/>
              <a:gdLst>
                <a:gd name="T0" fmla="*/ 9 w 11"/>
                <a:gd name="T1" fmla="*/ 20 h 20"/>
                <a:gd name="T2" fmla="*/ 7 w 11"/>
                <a:gd name="T3" fmla="*/ 18 h 20"/>
                <a:gd name="T4" fmla="*/ 1 w 11"/>
                <a:gd name="T5" fmla="*/ 3 h 20"/>
                <a:gd name="T6" fmla="*/ 2 w 11"/>
                <a:gd name="T7" fmla="*/ 0 h 20"/>
                <a:gd name="T8" fmla="*/ 5 w 11"/>
                <a:gd name="T9" fmla="*/ 1 h 20"/>
                <a:gd name="T10" fmla="*/ 11 w 11"/>
                <a:gd name="T11" fmla="*/ 17 h 20"/>
                <a:gd name="T12" fmla="*/ 10 w 11"/>
                <a:gd name="T13" fmla="*/ 19 h 20"/>
                <a:gd name="T14" fmla="*/ 9 w 11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0">
                  <a:moveTo>
                    <a:pt x="9" y="20"/>
                  </a:moveTo>
                  <a:cubicBezTo>
                    <a:pt x="8" y="20"/>
                    <a:pt x="8" y="19"/>
                    <a:pt x="7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8"/>
                    <a:pt x="11" y="19"/>
                    <a:pt x="10" y="19"/>
                  </a:cubicBezTo>
                  <a:cubicBezTo>
                    <a:pt x="10" y="20"/>
                    <a:pt x="9" y="20"/>
                    <a:pt x="9" y="20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5" name="íṣḻïḑe"/>
            <p:cNvSpPr/>
            <p:nvPr/>
          </p:nvSpPr>
          <p:spPr bwMode="auto">
            <a:xfrm>
              <a:off x="8185150" y="3451225"/>
              <a:ext cx="392113" cy="735013"/>
            </a:xfrm>
            <a:custGeom>
              <a:avLst/>
              <a:gdLst>
                <a:gd name="T0" fmla="*/ 247 w 247"/>
                <a:gd name="T1" fmla="*/ 455 h 463"/>
                <a:gd name="T2" fmla="*/ 91 w 247"/>
                <a:gd name="T3" fmla="*/ 0 h 463"/>
                <a:gd name="T4" fmla="*/ 0 w 247"/>
                <a:gd name="T5" fmla="*/ 38 h 463"/>
                <a:gd name="T6" fmla="*/ 228 w 247"/>
                <a:gd name="T7" fmla="*/ 463 h 463"/>
                <a:gd name="T8" fmla="*/ 247 w 247"/>
                <a:gd name="T9" fmla="*/ 455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463">
                  <a:moveTo>
                    <a:pt x="247" y="455"/>
                  </a:moveTo>
                  <a:lnTo>
                    <a:pt x="91" y="0"/>
                  </a:lnTo>
                  <a:lnTo>
                    <a:pt x="0" y="38"/>
                  </a:lnTo>
                  <a:lnTo>
                    <a:pt x="228" y="463"/>
                  </a:lnTo>
                  <a:lnTo>
                    <a:pt x="247" y="455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6" name="î$ḷiḋè"/>
            <p:cNvSpPr/>
            <p:nvPr/>
          </p:nvSpPr>
          <p:spPr bwMode="auto">
            <a:xfrm>
              <a:off x="8185150" y="3448050"/>
              <a:ext cx="158750" cy="85725"/>
            </a:xfrm>
            <a:custGeom>
              <a:avLst/>
              <a:gdLst>
                <a:gd name="T0" fmla="*/ 6 w 48"/>
                <a:gd name="T1" fmla="*/ 11 h 26"/>
                <a:gd name="T2" fmla="*/ 10 w 48"/>
                <a:gd name="T3" fmla="*/ 25 h 26"/>
                <a:gd name="T4" fmla="*/ 41 w 48"/>
                <a:gd name="T5" fmla="*/ 12 h 26"/>
                <a:gd name="T6" fmla="*/ 36 w 48"/>
                <a:gd name="T7" fmla="*/ 1 h 26"/>
                <a:gd name="T8" fmla="*/ 6 w 48"/>
                <a:gd name="T9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6">
                  <a:moveTo>
                    <a:pt x="6" y="11"/>
                  </a:moveTo>
                  <a:cubicBezTo>
                    <a:pt x="0" y="20"/>
                    <a:pt x="3" y="24"/>
                    <a:pt x="10" y="25"/>
                  </a:cubicBezTo>
                  <a:cubicBezTo>
                    <a:pt x="21" y="26"/>
                    <a:pt x="34" y="21"/>
                    <a:pt x="41" y="12"/>
                  </a:cubicBezTo>
                  <a:cubicBezTo>
                    <a:pt x="48" y="4"/>
                    <a:pt x="46" y="3"/>
                    <a:pt x="36" y="1"/>
                  </a:cubicBezTo>
                  <a:cubicBezTo>
                    <a:pt x="25" y="0"/>
                    <a:pt x="13" y="3"/>
                    <a:pt x="6" y="11"/>
                  </a:cubicBezTo>
                  <a:close/>
                </a:path>
              </a:pathLst>
            </a:custGeom>
            <a:solidFill>
              <a:srgbClr val="1BB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7" name="ïṩ1íďè"/>
            <p:cNvSpPr/>
            <p:nvPr/>
          </p:nvSpPr>
          <p:spPr bwMode="auto">
            <a:xfrm>
              <a:off x="8181975" y="3416300"/>
              <a:ext cx="144463" cy="101600"/>
            </a:xfrm>
            <a:custGeom>
              <a:avLst/>
              <a:gdLst>
                <a:gd name="T0" fmla="*/ 4 w 44"/>
                <a:gd name="T1" fmla="*/ 31 h 31"/>
                <a:gd name="T2" fmla="*/ 4 w 44"/>
                <a:gd name="T3" fmla="*/ 12 h 31"/>
                <a:gd name="T4" fmla="*/ 20 w 44"/>
                <a:gd name="T5" fmla="*/ 13 h 31"/>
                <a:gd name="T6" fmla="*/ 29 w 44"/>
                <a:gd name="T7" fmla="*/ 1 h 31"/>
                <a:gd name="T8" fmla="*/ 44 w 44"/>
                <a:gd name="T9" fmla="*/ 13 h 31"/>
                <a:gd name="T10" fmla="*/ 4 w 44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1">
                  <a:moveTo>
                    <a:pt x="4" y="31"/>
                  </a:moveTo>
                  <a:cubicBezTo>
                    <a:pt x="7" y="26"/>
                    <a:pt x="0" y="16"/>
                    <a:pt x="4" y="12"/>
                  </a:cubicBezTo>
                  <a:cubicBezTo>
                    <a:pt x="9" y="8"/>
                    <a:pt x="15" y="15"/>
                    <a:pt x="20" y="13"/>
                  </a:cubicBezTo>
                  <a:cubicBezTo>
                    <a:pt x="26" y="10"/>
                    <a:pt x="25" y="1"/>
                    <a:pt x="29" y="1"/>
                  </a:cubicBezTo>
                  <a:cubicBezTo>
                    <a:pt x="35" y="0"/>
                    <a:pt x="37" y="12"/>
                    <a:pt x="44" y="13"/>
                  </a:cubicBezTo>
                  <a:lnTo>
                    <a:pt x="4" y="31"/>
                  </a:lnTo>
                  <a:close/>
                </a:path>
              </a:pathLst>
            </a:custGeom>
            <a:solidFill>
              <a:srgbClr val="1BB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8" name="isḻide"/>
            <p:cNvSpPr/>
            <p:nvPr/>
          </p:nvSpPr>
          <p:spPr bwMode="auto">
            <a:xfrm>
              <a:off x="8112125" y="3263900"/>
              <a:ext cx="161925" cy="230188"/>
            </a:xfrm>
            <a:custGeom>
              <a:avLst/>
              <a:gdLst>
                <a:gd name="T0" fmla="*/ 4 w 49"/>
                <a:gd name="T1" fmla="*/ 18 h 70"/>
                <a:gd name="T2" fmla="*/ 9 w 49"/>
                <a:gd name="T3" fmla="*/ 15 h 70"/>
                <a:gd name="T4" fmla="*/ 18 w 49"/>
                <a:gd name="T5" fmla="*/ 18 h 70"/>
                <a:gd name="T6" fmla="*/ 40 w 49"/>
                <a:gd name="T7" fmla="*/ 67 h 70"/>
                <a:gd name="T8" fmla="*/ 46 w 49"/>
                <a:gd name="T9" fmla="*/ 69 h 70"/>
                <a:gd name="T10" fmla="*/ 46 w 49"/>
                <a:gd name="T11" fmla="*/ 69 h 70"/>
                <a:gd name="T12" fmla="*/ 48 w 49"/>
                <a:gd name="T13" fmla="*/ 64 h 70"/>
                <a:gd name="T14" fmla="*/ 25 w 49"/>
                <a:gd name="T15" fmla="*/ 14 h 70"/>
                <a:gd name="T16" fmla="*/ 8 w 49"/>
                <a:gd name="T17" fmla="*/ 5 h 70"/>
                <a:gd name="T18" fmla="*/ 4 w 49"/>
                <a:gd name="T19" fmla="*/ 1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70">
                  <a:moveTo>
                    <a:pt x="4" y="18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4" y="10"/>
                    <a:pt x="18" y="18"/>
                  </a:cubicBezTo>
                  <a:cubicBezTo>
                    <a:pt x="21" y="26"/>
                    <a:pt x="35" y="56"/>
                    <a:pt x="40" y="67"/>
                  </a:cubicBezTo>
                  <a:cubicBezTo>
                    <a:pt x="41" y="69"/>
                    <a:pt x="44" y="70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8" y="68"/>
                    <a:pt x="49" y="66"/>
                    <a:pt x="48" y="64"/>
                  </a:cubicBezTo>
                  <a:cubicBezTo>
                    <a:pt x="43" y="52"/>
                    <a:pt x="27" y="18"/>
                    <a:pt x="25" y="14"/>
                  </a:cubicBezTo>
                  <a:cubicBezTo>
                    <a:pt x="23" y="8"/>
                    <a:pt x="18" y="0"/>
                    <a:pt x="8" y="5"/>
                  </a:cubicBezTo>
                  <a:cubicBezTo>
                    <a:pt x="0" y="10"/>
                    <a:pt x="4" y="18"/>
                    <a:pt x="4" y="18"/>
                  </a:cubicBezTo>
                  <a:close/>
                </a:path>
              </a:pathLst>
            </a:custGeom>
            <a:solidFill>
              <a:srgbClr val="234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19" name="isļïḍè"/>
            <p:cNvSpPr/>
            <p:nvPr/>
          </p:nvSpPr>
          <p:spPr bwMode="auto">
            <a:xfrm>
              <a:off x="8547100" y="4160838"/>
              <a:ext cx="30163" cy="33338"/>
            </a:xfrm>
            <a:prstGeom prst="ellipse">
              <a:avLst/>
            </a:prstGeom>
            <a:solidFill>
              <a:srgbClr val="27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20" name="î$1ïḑé"/>
            <p:cNvSpPr/>
            <p:nvPr/>
          </p:nvSpPr>
          <p:spPr bwMode="auto">
            <a:xfrm>
              <a:off x="8231188" y="3517900"/>
              <a:ext cx="293688" cy="582613"/>
            </a:xfrm>
            <a:custGeom>
              <a:avLst/>
              <a:gdLst>
                <a:gd name="T0" fmla="*/ 0 w 185"/>
                <a:gd name="T1" fmla="*/ 8 h 367"/>
                <a:gd name="T2" fmla="*/ 185 w 185"/>
                <a:gd name="T3" fmla="*/ 367 h 367"/>
                <a:gd name="T4" fmla="*/ 6 w 185"/>
                <a:gd name="T5" fmla="*/ 0 h 367"/>
                <a:gd name="T6" fmla="*/ 0 w 185"/>
                <a:gd name="T7" fmla="*/ 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5" h="367">
                  <a:moveTo>
                    <a:pt x="0" y="8"/>
                  </a:moveTo>
                  <a:lnTo>
                    <a:pt x="185" y="367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BB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21" name="íṥlíḓe"/>
            <p:cNvSpPr/>
            <p:nvPr/>
          </p:nvSpPr>
          <p:spPr bwMode="auto">
            <a:xfrm>
              <a:off x="8296275" y="3484563"/>
              <a:ext cx="207963" cy="538163"/>
            </a:xfrm>
            <a:custGeom>
              <a:avLst/>
              <a:gdLst>
                <a:gd name="T0" fmla="*/ 9 w 131"/>
                <a:gd name="T1" fmla="*/ 0 h 339"/>
                <a:gd name="T2" fmla="*/ 131 w 131"/>
                <a:gd name="T3" fmla="*/ 339 h 339"/>
                <a:gd name="T4" fmla="*/ 0 w 131"/>
                <a:gd name="T5" fmla="*/ 11 h 339"/>
                <a:gd name="T6" fmla="*/ 9 w 131"/>
                <a:gd name="T7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339">
                  <a:moveTo>
                    <a:pt x="9" y="0"/>
                  </a:moveTo>
                  <a:lnTo>
                    <a:pt x="131" y="339"/>
                  </a:lnTo>
                  <a:lnTo>
                    <a:pt x="0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BB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22" name="iṩ1ïḋé"/>
            <p:cNvSpPr/>
            <p:nvPr/>
          </p:nvSpPr>
          <p:spPr bwMode="auto">
            <a:xfrm>
              <a:off x="8231188" y="3459163"/>
              <a:ext cx="73025" cy="92075"/>
            </a:xfrm>
            <a:custGeom>
              <a:avLst/>
              <a:gdLst>
                <a:gd name="T0" fmla="*/ 5 w 22"/>
                <a:gd name="T1" fmla="*/ 21 h 28"/>
                <a:gd name="T2" fmla="*/ 6 w 22"/>
                <a:gd name="T3" fmla="*/ 3 h 28"/>
                <a:gd name="T4" fmla="*/ 21 w 22"/>
                <a:gd name="T5" fmla="*/ 15 h 28"/>
                <a:gd name="T6" fmla="*/ 16 w 22"/>
                <a:gd name="T7" fmla="*/ 25 h 28"/>
                <a:gd name="T8" fmla="*/ 5 w 22"/>
                <a:gd name="T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8">
                  <a:moveTo>
                    <a:pt x="5" y="21"/>
                  </a:moveTo>
                  <a:cubicBezTo>
                    <a:pt x="8" y="21"/>
                    <a:pt x="0" y="6"/>
                    <a:pt x="6" y="3"/>
                  </a:cubicBezTo>
                  <a:cubicBezTo>
                    <a:pt x="12" y="0"/>
                    <a:pt x="18" y="16"/>
                    <a:pt x="21" y="15"/>
                  </a:cubicBezTo>
                  <a:cubicBezTo>
                    <a:pt x="21" y="15"/>
                    <a:pt x="22" y="22"/>
                    <a:pt x="16" y="25"/>
                  </a:cubicBezTo>
                  <a:cubicBezTo>
                    <a:pt x="10" y="28"/>
                    <a:pt x="5" y="21"/>
                    <a:pt x="5" y="2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23" name="îṣľîḍe"/>
            <p:cNvSpPr/>
            <p:nvPr/>
          </p:nvSpPr>
          <p:spPr bwMode="auto">
            <a:xfrm>
              <a:off x="8301038" y="3425825"/>
              <a:ext cx="46038" cy="76200"/>
            </a:xfrm>
            <a:custGeom>
              <a:avLst/>
              <a:gdLst>
                <a:gd name="T0" fmla="*/ 4 w 14"/>
                <a:gd name="T1" fmla="*/ 22 h 23"/>
                <a:gd name="T2" fmla="*/ 7 w 14"/>
                <a:gd name="T3" fmla="*/ 0 h 23"/>
                <a:gd name="T4" fmla="*/ 14 w 14"/>
                <a:gd name="T5" fmla="*/ 23 h 23"/>
                <a:gd name="T6" fmla="*/ 4 w 14"/>
                <a:gd name="T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3">
                  <a:moveTo>
                    <a:pt x="4" y="22"/>
                  </a:moveTo>
                  <a:cubicBezTo>
                    <a:pt x="6" y="20"/>
                    <a:pt x="0" y="3"/>
                    <a:pt x="7" y="0"/>
                  </a:cubicBezTo>
                  <a:cubicBezTo>
                    <a:pt x="14" y="23"/>
                    <a:pt x="14" y="23"/>
                    <a:pt x="14" y="23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24" name="isļïḑè"/>
            <p:cNvSpPr/>
            <p:nvPr/>
          </p:nvSpPr>
          <p:spPr bwMode="auto">
            <a:xfrm>
              <a:off x="8170863" y="3481388"/>
              <a:ext cx="60325" cy="66675"/>
            </a:xfrm>
            <a:custGeom>
              <a:avLst/>
              <a:gdLst>
                <a:gd name="T0" fmla="*/ 18 w 18"/>
                <a:gd name="T1" fmla="*/ 15 h 20"/>
                <a:gd name="T2" fmla="*/ 10 w 18"/>
                <a:gd name="T3" fmla="*/ 6 h 20"/>
                <a:gd name="T4" fmla="*/ 0 w 18"/>
                <a:gd name="T5" fmla="*/ 1 h 20"/>
                <a:gd name="T6" fmla="*/ 7 w 18"/>
                <a:gd name="T7" fmla="*/ 15 h 20"/>
                <a:gd name="T8" fmla="*/ 18 w 18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8" y="15"/>
                  </a:moveTo>
                  <a:cubicBezTo>
                    <a:pt x="16" y="16"/>
                    <a:pt x="13" y="11"/>
                    <a:pt x="10" y="6"/>
                  </a:cubicBezTo>
                  <a:cubicBezTo>
                    <a:pt x="7" y="2"/>
                    <a:pt x="2" y="0"/>
                    <a:pt x="0" y="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14" y="20"/>
                    <a:pt x="18" y="15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86" name="ïšḻîḑe"/>
          <p:cNvSpPr txBox="1"/>
          <p:nvPr/>
        </p:nvSpPr>
        <p:spPr bwMode="auto">
          <a:xfrm>
            <a:off x="1706393" y="5277875"/>
            <a:ext cx="1584744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警务消防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íṥ1îdè"/>
          <p:cNvSpPr txBox="1"/>
          <p:nvPr/>
        </p:nvSpPr>
        <p:spPr bwMode="auto">
          <a:xfrm>
            <a:off x="3575847" y="5235322"/>
            <a:ext cx="1998707" cy="66435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医疗卫生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îś1íḑê"/>
          <p:cNvSpPr txBox="1"/>
          <p:nvPr/>
        </p:nvSpPr>
        <p:spPr bwMode="auto">
          <a:xfrm>
            <a:off x="5832495" y="5277881"/>
            <a:ext cx="1584744" cy="44180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就业服务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ïślîďè"/>
          <p:cNvSpPr txBox="1"/>
          <p:nvPr/>
        </p:nvSpPr>
        <p:spPr bwMode="auto">
          <a:xfrm>
            <a:off x="7895546" y="5277875"/>
            <a:ext cx="1584744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取款服务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í$ḷiḍe"/>
          <p:cNvSpPr txBox="1"/>
          <p:nvPr/>
        </p:nvSpPr>
        <p:spPr bwMode="auto">
          <a:xfrm>
            <a:off x="10011865" y="5277875"/>
            <a:ext cx="1584744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休闲设施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723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10209" y="142517"/>
            <a:ext cx="5184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软服务提升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中心工作</a:t>
            </a:r>
          </a:p>
        </p:txBody>
      </p:sp>
      <p:sp>
        <p:nvSpPr>
          <p:cNvPr id="25" name="矩形 24"/>
          <p:cNvSpPr/>
          <p:nvPr/>
        </p:nvSpPr>
        <p:spPr>
          <a:xfrm>
            <a:off x="701335" y="4939241"/>
            <a:ext cx="10295229" cy="7035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028699" y="5090980"/>
            <a:ext cx="2559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疫情防控敢于担当</a:t>
            </a:r>
          </a:p>
        </p:txBody>
      </p:sp>
      <p:sp>
        <p:nvSpPr>
          <p:cNvPr id="12" name="矩形 11"/>
          <p:cNvSpPr/>
          <p:nvPr/>
        </p:nvSpPr>
        <p:spPr>
          <a:xfrm>
            <a:off x="5881760" y="1373260"/>
            <a:ext cx="45719" cy="444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221049" y="5090980"/>
            <a:ext cx="2605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防汛救灾迎难而上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83267" y="5746576"/>
            <a:ext cx="5175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疫情防控期间，党员积极参与路卡蹲守、上户劝导、巡逻值守、发放红黄绿卡近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张，做到疫情防控有效管理。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27479" y="5746576"/>
            <a:ext cx="5069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防汛救灾期间，党员群众紧紧团结，坚守在一撇洪堤，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名党员带动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余名群众全面完成清基扫障、清理漂浮、排查处险工作任务。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36" y="1162613"/>
            <a:ext cx="5175634" cy="375227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479" y="1162613"/>
            <a:ext cx="5069085" cy="37423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7723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10209" y="142517"/>
            <a:ext cx="5184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软服务提升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志愿服务</a:t>
            </a:r>
          </a:p>
        </p:txBody>
      </p:sp>
      <p:sp>
        <p:nvSpPr>
          <p:cNvPr id="25" name="矩形 24"/>
          <p:cNvSpPr/>
          <p:nvPr/>
        </p:nvSpPr>
        <p:spPr>
          <a:xfrm>
            <a:off x="701335" y="4939241"/>
            <a:ext cx="10295229" cy="7035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028699" y="5090980"/>
            <a:ext cx="2559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党建带妇建</a:t>
            </a:r>
          </a:p>
        </p:txBody>
      </p:sp>
      <p:sp>
        <p:nvSpPr>
          <p:cNvPr id="12" name="矩形 11"/>
          <p:cNvSpPr/>
          <p:nvPr/>
        </p:nvSpPr>
        <p:spPr>
          <a:xfrm>
            <a:off x="5881760" y="1373260"/>
            <a:ext cx="45719" cy="444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221049" y="5090980"/>
            <a:ext cx="2605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党建带团建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30597" y="5970983"/>
            <a:ext cx="11348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构建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“党建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志愿者”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工作模式，切实发挥党总支主导责任，发挥党员引领作用，结合“巴陵先锋党员活动日”，开展志愿服务活动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次。现义南村志愿服务队志愿者有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名，其中党员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269" y="1162613"/>
            <a:ext cx="5064295" cy="37423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71" y="1162613"/>
            <a:ext cx="5175634" cy="37423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784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78426"/>
            <a:ext cx="12192000" cy="1622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211465" y="77603"/>
            <a:ext cx="4192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硬服务优化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警务消防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2700" y="1366910"/>
            <a:ext cx="5091945" cy="3744812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552700" y="5109307"/>
            <a:ext cx="9606861" cy="7035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804468" y="5291035"/>
            <a:ext cx="2291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辅警走访群众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645" y="1366910"/>
            <a:ext cx="4547356" cy="37423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39" y="1366910"/>
            <a:ext cx="2520261" cy="444598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52700" y="1366910"/>
            <a:ext cx="45719" cy="444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621785" y="1373260"/>
            <a:ext cx="45719" cy="444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041999" y="5261046"/>
            <a:ext cx="2291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微型消防站点</a:t>
            </a:r>
          </a:p>
        </p:txBody>
      </p:sp>
    </p:spTree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4514"/>
            <a:ext cx="12192000" cy="6784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78426"/>
            <a:ext cx="12192000" cy="1622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272669" y="63089"/>
            <a:ext cx="4192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硬服务优化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医疗卫生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94" y="1709072"/>
            <a:ext cx="4737685" cy="34398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95449" y="5948741"/>
            <a:ext cx="194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村级卫生室</a:t>
            </a:r>
          </a:p>
        </p:txBody>
      </p:sp>
      <p:sp>
        <p:nvSpPr>
          <p:cNvPr id="11" name="等腰三角形 10"/>
          <p:cNvSpPr/>
          <p:nvPr/>
        </p:nvSpPr>
        <p:spPr>
          <a:xfrm>
            <a:off x="2134733" y="5364168"/>
            <a:ext cx="468218" cy="40011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8586333" y="5314991"/>
            <a:ext cx="468218" cy="40011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403946" y="5948740"/>
            <a:ext cx="289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村医为村民量体温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5673" y="1709072"/>
            <a:ext cx="7323246" cy="34398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137" y="1195361"/>
            <a:ext cx="5731913" cy="43205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784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78426"/>
            <a:ext cx="12192000" cy="1622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023977" y="55830"/>
            <a:ext cx="4192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硬服务优化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信息发布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" y="1195365"/>
            <a:ext cx="7029450" cy="4291031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-1" y="5486400"/>
            <a:ext cx="12192000" cy="0"/>
          </a:xfrm>
          <a:prstGeom prst="line">
            <a:avLst/>
          </a:prstGeom>
          <a:ln w="19050">
            <a:solidFill>
              <a:srgbClr val="AC2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2716529" y="5976911"/>
            <a:ext cx="10338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村级服务中心电子显示屏、公告栏和微信群及时发布信息</a:t>
            </a:r>
          </a:p>
        </p:txBody>
      </p:sp>
      <p:sp>
        <p:nvSpPr>
          <p:cNvPr id="19" name="KSO_Shape"/>
          <p:cNvSpPr/>
          <p:nvPr/>
        </p:nvSpPr>
        <p:spPr>
          <a:xfrm rot="5400000">
            <a:off x="1723656" y="5921009"/>
            <a:ext cx="707886" cy="573469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442" y="1136410"/>
            <a:ext cx="7187546" cy="529986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784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78426"/>
            <a:ext cx="12192000" cy="1622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156155" y="41472"/>
            <a:ext cx="6631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硬服务优化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助农取款服务点建设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3546" y="1136410"/>
            <a:ext cx="3717054" cy="529986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397830" y="5721590"/>
            <a:ext cx="7609158" cy="7146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助农取款服务点建设已选址，已与农商行签定建设协议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直接连接符 51"/>
          <p:cNvCxnSpPr/>
          <p:nvPr/>
        </p:nvCxnSpPr>
        <p:spPr>
          <a:xfrm>
            <a:off x="-19050" y="3490524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>
            <a:spLocks noChangeAspect="1"/>
          </p:cNvSpPr>
          <p:nvPr/>
        </p:nvSpPr>
        <p:spPr>
          <a:xfrm>
            <a:off x="5581785" y="1790670"/>
            <a:ext cx="8763000" cy="228449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椭圆 1"/>
          <p:cNvSpPr/>
          <p:nvPr/>
        </p:nvSpPr>
        <p:spPr>
          <a:xfrm>
            <a:off x="409576" y="2924176"/>
            <a:ext cx="1009648" cy="1009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302300" y="2933467"/>
            <a:ext cx="1009648" cy="1009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252938" y="2924176"/>
            <a:ext cx="1009648" cy="1009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240952" y="2957901"/>
            <a:ext cx="1009648" cy="1009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238826" y="2897169"/>
            <a:ext cx="1009648" cy="1009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ïṡḷíḍé"/>
          <p:cNvSpPr txBox="1"/>
          <p:nvPr/>
        </p:nvSpPr>
        <p:spPr bwMode="auto">
          <a:xfrm flipH="1">
            <a:off x="-306054" y="2782952"/>
            <a:ext cx="2507138" cy="9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党务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服务网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ïṡḷíḍé"/>
          <p:cNvSpPr txBox="1"/>
          <p:nvPr/>
        </p:nvSpPr>
        <p:spPr bwMode="auto">
          <a:xfrm flipH="1">
            <a:off x="1703591" y="3146058"/>
            <a:ext cx="2200543" cy="57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政务</a:t>
            </a:r>
            <a:endParaRPr lang="en-US" altLang="zh-CN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</a:pPr>
            <a:r>
              <a:rPr lang="zh-CN" altLang="en-US"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服务网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ïṡḷíḍé"/>
          <p:cNvSpPr txBox="1"/>
          <p:nvPr/>
        </p:nvSpPr>
        <p:spPr bwMode="auto">
          <a:xfrm flipH="1">
            <a:off x="3560020" y="2894401"/>
            <a:ext cx="2429009" cy="84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社保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服务网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ïṡḷíḍé"/>
          <p:cNvSpPr txBox="1"/>
          <p:nvPr/>
        </p:nvSpPr>
        <p:spPr bwMode="auto">
          <a:xfrm flipH="1">
            <a:off x="5531271" y="2894401"/>
            <a:ext cx="2429009" cy="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电商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服务网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ïṡḷíḍé"/>
          <p:cNvSpPr txBox="1"/>
          <p:nvPr/>
        </p:nvSpPr>
        <p:spPr bwMode="auto">
          <a:xfrm flipH="1">
            <a:off x="7543497" y="3113426"/>
            <a:ext cx="2429009" cy="64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综治网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39047" y="4678484"/>
            <a:ext cx="117901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村级平台线上办理服务事项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其中：党务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项，政务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69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项，村级治理、政策咨询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项，占村级公共事项一半以上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465169" y="247557"/>
            <a:ext cx="9337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围绕“五务”，整合“五网”，推动治理效能提升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38100" y="128935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 flipV="1">
            <a:off x="0" y="1122190"/>
            <a:ext cx="12192000" cy="1259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069" y="839962"/>
            <a:ext cx="6103931" cy="4178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9948"/>
            <a:ext cx="9055510" cy="41787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784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78426"/>
            <a:ext cx="12192000" cy="1622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869757" y="125634"/>
            <a:ext cx="4910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硬设施提升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基础设施建设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2230" y="5309870"/>
            <a:ext cx="998537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2017-2019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年，村级基础设施建设共投入资金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万元，其中：村集体经济投入资金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万元；乡贤捐赠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万元；群众投工投劳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万元；向上争取项目资金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</a:p>
        </p:txBody>
      </p:sp>
    </p:spTree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784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78426"/>
            <a:ext cx="12192000" cy="1622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285521" y="77603"/>
            <a:ext cx="1117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  效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12423" y="6051999"/>
            <a:ext cx="10142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义南村在构建共治共享的基层治理格局中，党员不仅是公众参与的重要成员，也是社会协同的纽带，充分发挥了党员在基层治理中的先锋模范作用。</a:t>
            </a:r>
          </a:p>
        </p:txBody>
      </p:sp>
      <p:sp>
        <p:nvSpPr>
          <p:cNvPr id="6" name="KSO_Shape"/>
          <p:cNvSpPr/>
          <p:nvPr/>
        </p:nvSpPr>
        <p:spPr>
          <a:xfrm rot="5400000">
            <a:off x="872870" y="6099726"/>
            <a:ext cx="502688" cy="40723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1346" y="955362"/>
            <a:ext cx="8969308" cy="4931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939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38287" y="1409700"/>
            <a:ext cx="9377363" cy="42291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文框 4"/>
          <p:cNvSpPr/>
          <p:nvPr/>
        </p:nvSpPr>
        <p:spPr>
          <a:xfrm>
            <a:off x="1771649" y="1669143"/>
            <a:ext cx="8882063" cy="3657600"/>
          </a:xfrm>
          <a:prstGeom prst="frame">
            <a:avLst>
              <a:gd name="adj1" fmla="val 632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05011" y="2718919"/>
            <a:ext cx="888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全国文明村义南村欢迎您！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3528" y="1406301"/>
            <a:ext cx="1226880" cy="70714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75157" y="3945794"/>
            <a:ext cx="9377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人民对美好生活的向往，就是我们的奋斗目标！</a:t>
            </a:r>
            <a:endParaRPr lang="en-US" altLang="zh-CN" sz="2400" b="1" spc="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矩形: 圆角 109"/>
          <p:cNvSpPr/>
          <p:nvPr/>
        </p:nvSpPr>
        <p:spPr>
          <a:xfrm>
            <a:off x="-270262" y="0"/>
            <a:ext cx="1168400" cy="685799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 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</a:p>
        </p:txBody>
      </p:sp>
      <p:sp>
        <p:nvSpPr>
          <p:cNvPr id="3" name="矩形 2"/>
          <p:cNvSpPr/>
          <p:nvPr/>
        </p:nvSpPr>
        <p:spPr>
          <a:xfrm>
            <a:off x="2238540" y="1266364"/>
            <a:ext cx="8613058" cy="6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管理放在网上，党员连在线上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138" y="2251859"/>
            <a:ext cx="11293862" cy="2677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163" y="1058485"/>
            <a:ext cx="3783330" cy="5668885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9389733" y="4796802"/>
            <a:ext cx="985930" cy="10066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902003" y="4839839"/>
            <a:ext cx="985930" cy="10066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466097" y="5890920"/>
            <a:ext cx="1327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组织关系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线上转</a:t>
            </a:r>
          </a:p>
        </p:txBody>
      </p:sp>
      <p:sp>
        <p:nvSpPr>
          <p:cNvPr id="30" name="KSO_Shape"/>
          <p:cNvSpPr/>
          <p:nvPr/>
        </p:nvSpPr>
        <p:spPr bwMode="auto">
          <a:xfrm>
            <a:off x="1182124" y="4591841"/>
            <a:ext cx="633495" cy="600764"/>
          </a:xfrm>
          <a:custGeom>
            <a:avLst/>
            <a:gdLst/>
            <a:ahLst/>
            <a:cxnLst/>
            <a:rect l="0" t="0" r="r" b="b"/>
            <a:pathLst>
              <a:path w="1917701" h="1819275">
                <a:moveTo>
                  <a:pt x="711992" y="795933"/>
                </a:moveTo>
                <a:lnTo>
                  <a:pt x="722042" y="796197"/>
                </a:lnTo>
                <a:lnTo>
                  <a:pt x="731828" y="796462"/>
                </a:lnTo>
                <a:lnTo>
                  <a:pt x="742143" y="796991"/>
                </a:lnTo>
                <a:lnTo>
                  <a:pt x="751929" y="797784"/>
                </a:lnTo>
                <a:lnTo>
                  <a:pt x="761979" y="798577"/>
                </a:lnTo>
                <a:lnTo>
                  <a:pt x="771765" y="799635"/>
                </a:lnTo>
                <a:lnTo>
                  <a:pt x="781551" y="800957"/>
                </a:lnTo>
                <a:lnTo>
                  <a:pt x="791337" y="802544"/>
                </a:lnTo>
                <a:lnTo>
                  <a:pt x="800858" y="804130"/>
                </a:lnTo>
                <a:lnTo>
                  <a:pt x="810644" y="805981"/>
                </a:lnTo>
                <a:lnTo>
                  <a:pt x="820166" y="807832"/>
                </a:lnTo>
                <a:lnTo>
                  <a:pt x="829687" y="810212"/>
                </a:lnTo>
                <a:lnTo>
                  <a:pt x="839473" y="812592"/>
                </a:lnTo>
                <a:lnTo>
                  <a:pt x="848994" y="814972"/>
                </a:lnTo>
                <a:lnTo>
                  <a:pt x="858252" y="817616"/>
                </a:lnTo>
                <a:lnTo>
                  <a:pt x="867773" y="820525"/>
                </a:lnTo>
                <a:lnTo>
                  <a:pt x="886551" y="826871"/>
                </a:lnTo>
                <a:lnTo>
                  <a:pt x="905065" y="833746"/>
                </a:lnTo>
                <a:lnTo>
                  <a:pt x="923315" y="841415"/>
                </a:lnTo>
                <a:lnTo>
                  <a:pt x="941300" y="849612"/>
                </a:lnTo>
                <a:lnTo>
                  <a:pt x="959284" y="858603"/>
                </a:lnTo>
                <a:lnTo>
                  <a:pt x="976740" y="868122"/>
                </a:lnTo>
                <a:lnTo>
                  <a:pt x="993932" y="878170"/>
                </a:lnTo>
                <a:lnTo>
                  <a:pt x="1011123" y="889012"/>
                </a:lnTo>
                <a:lnTo>
                  <a:pt x="1003189" y="891392"/>
                </a:lnTo>
                <a:lnTo>
                  <a:pt x="995254" y="893772"/>
                </a:lnTo>
                <a:lnTo>
                  <a:pt x="987055" y="896416"/>
                </a:lnTo>
                <a:lnTo>
                  <a:pt x="979121" y="899325"/>
                </a:lnTo>
                <a:lnTo>
                  <a:pt x="971186" y="902762"/>
                </a:lnTo>
                <a:lnTo>
                  <a:pt x="962987" y="905936"/>
                </a:lnTo>
                <a:lnTo>
                  <a:pt x="955053" y="909638"/>
                </a:lnTo>
                <a:lnTo>
                  <a:pt x="947383" y="913604"/>
                </a:lnTo>
                <a:lnTo>
                  <a:pt x="939448" y="917835"/>
                </a:lnTo>
                <a:lnTo>
                  <a:pt x="932043" y="922066"/>
                </a:lnTo>
                <a:lnTo>
                  <a:pt x="924637" y="926826"/>
                </a:lnTo>
                <a:lnTo>
                  <a:pt x="917231" y="931850"/>
                </a:lnTo>
                <a:lnTo>
                  <a:pt x="910090" y="936874"/>
                </a:lnTo>
                <a:lnTo>
                  <a:pt x="902949" y="942427"/>
                </a:lnTo>
                <a:lnTo>
                  <a:pt x="896073" y="948509"/>
                </a:lnTo>
                <a:lnTo>
                  <a:pt x="889461" y="954326"/>
                </a:lnTo>
                <a:lnTo>
                  <a:pt x="883113" y="960937"/>
                </a:lnTo>
                <a:lnTo>
                  <a:pt x="877030" y="967812"/>
                </a:lnTo>
                <a:lnTo>
                  <a:pt x="871211" y="974952"/>
                </a:lnTo>
                <a:lnTo>
                  <a:pt x="865393" y="982356"/>
                </a:lnTo>
                <a:lnTo>
                  <a:pt x="859838" y="990024"/>
                </a:lnTo>
                <a:lnTo>
                  <a:pt x="854813" y="998486"/>
                </a:lnTo>
                <a:lnTo>
                  <a:pt x="850052" y="1006683"/>
                </a:lnTo>
                <a:lnTo>
                  <a:pt x="845556" y="1015674"/>
                </a:lnTo>
                <a:lnTo>
                  <a:pt x="841324" y="1025193"/>
                </a:lnTo>
                <a:lnTo>
                  <a:pt x="837886" y="1034713"/>
                </a:lnTo>
                <a:lnTo>
                  <a:pt x="834183" y="1044761"/>
                </a:lnTo>
                <a:lnTo>
                  <a:pt x="831274" y="1055074"/>
                </a:lnTo>
                <a:lnTo>
                  <a:pt x="828629" y="1066180"/>
                </a:lnTo>
                <a:lnTo>
                  <a:pt x="826249" y="1077550"/>
                </a:lnTo>
                <a:lnTo>
                  <a:pt x="824398" y="1089185"/>
                </a:lnTo>
                <a:lnTo>
                  <a:pt x="823340" y="1101349"/>
                </a:lnTo>
                <a:lnTo>
                  <a:pt x="822017" y="1115893"/>
                </a:lnTo>
                <a:lnTo>
                  <a:pt x="821488" y="1129907"/>
                </a:lnTo>
                <a:lnTo>
                  <a:pt x="821488" y="1143129"/>
                </a:lnTo>
                <a:lnTo>
                  <a:pt x="821753" y="1156086"/>
                </a:lnTo>
                <a:lnTo>
                  <a:pt x="822546" y="1168514"/>
                </a:lnTo>
                <a:lnTo>
                  <a:pt x="824133" y="1180413"/>
                </a:lnTo>
                <a:lnTo>
                  <a:pt x="825984" y="1192048"/>
                </a:lnTo>
                <a:lnTo>
                  <a:pt x="828100" y="1203154"/>
                </a:lnTo>
                <a:lnTo>
                  <a:pt x="830745" y="1213731"/>
                </a:lnTo>
                <a:lnTo>
                  <a:pt x="833654" y="1224044"/>
                </a:lnTo>
                <a:lnTo>
                  <a:pt x="836828" y="1233828"/>
                </a:lnTo>
                <a:lnTo>
                  <a:pt x="840531" y="1243348"/>
                </a:lnTo>
                <a:lnTo>
                  <a:pt x="844763" y="1252338"/>
                </a:lnTo>
                <a:lnTo>
                  <a:pt x="848994" y="1260800"/>
                </a:lnTo>
                <a:lnTo>
                  <a:pt x="853491" y="1269262"/>
                </a:lnTo>
                <a:lnTo>
                  <a:pt x="858516" y="1276930"/>
                </a:lnTo>
                <a:lnTo>
                  <a:pt x="863806" y="1284334"/>
                </a:lnTo>
                <a:lnTo>
                  <a:pt x="869360" y="1291474"/>
                </a:lnTo>
                <a:lnTo>
                  <a:pt x="874914" y="1298349"/>
                </a:lnTo>
                <a:lnTo>
                  <a:pt x="880997" y="1304960"/>
                </a:lnTo>
                <a:lnTo>
                  <a:pt x="887080" y="1311042"/>
                </a:lnTo>
                <a:lnTo>
                  <a:pt x="893428" y="1316859"/>
                </a:lnTo>
                <a:lnTo>
                  <a:pt x="900040" y="1322412"/>
                </a:lnTo>
                <a:lnTo>
                  <a:pt x="906652" y="1327436"/>
                </a:lnTo>
                <a:lnTo>
                  <a:pt x="913264" y="1332196"/>
                </a:lnTo>
                <a:lnTo>
                  <a:pt x="920405" y="1336956"/>
                </a:lnTo>
                <a:lnTo>
                  <a:pt x="927546" y="1341187"/>
                </a:lnTo>
                <a:lnTo>
                  <a:pt x="934687" y="1345417"/>
                </a:lnTo>
                <a:lnTo>
                  <a:pt x="941828" y="1349119"/>
                </a:lnTo>
                <a:lnTo>
                  <a:pt x="949234" y="1352821"/>
                </a:lnTo>
                <a:lnTo>
                  <a:pt x="956904" y="1355995"/>
                </a:lnTo>
                <a:lnTo>
                  <a:pt x="964310" y="1358903"/>
                </a:lnTo>
                <a:lnTo>
                  <a:pt x="971715" y="1361812"/>
                </a:lnTo>
                <a:lnTo>
                  <a:pt x="979121" y="1364456"/>
                </a:lnTo>
                <a:lnTo>
                  <a:pt x="986526" y="1366836"/>
                </a:lnTo>
                <a:lnTo>
                  <a:pt x="993932" y="1368952"/>
                </a:lnTo>
                <a:lnTo>
                  <a:pt x="1008479" y="1372654"/>
                </a:lnTo>
                <a:lnTo>
                  <a:pt x="1023025" y="1375562"/>
                </a:lnTo>
                <a:lnTo>
                  <a:pt x="1037043" y="1378471"/>
                </a:lnTo>
                <a:lnTo>
                  <a:pt x="1050532" y="1380058"/>
                </a:lnTo>
                <a:lnTo>
                  <a:pt x="1063227" y="1381380"/>
                </a:lnTo>
                <a:lnTo>
                  <a:pt x="1075129" y="1382438"/>
                </a:lnTo>
                <a:lnTo>
                  <a:pt x="1086237" y="1382702"/>
                </a:lnTo>
                <a:lnTo>
                  <a:pt x="1096287" y="1383231"/>
                </a:lnTo>
                <a:lnTo>
                  <a:pt x="1105015" y="1383495"/>
                </a:lnTo>
                <a:lnTo>
                  <a:pt x="1112421" y="1383231"/>
                </a:lnTo>
                <a:lnTo>
                  <a:pt x="1122736" y="1382702"/>
                </a:lnTo>
                <a:lnTo>
                  <a:pt x="1126703" y="1382438"/>
                </a:lnTo>
                <a:lnTo>
                  <a:pt x="1126703" y="1394337"/>
                </a:lnTo>
                <a:lnTo>
                  <a:pt x="1126968" y="1406236"/>
                </a:lnTo>
                <a:lnTo>
                  <a:pt x="1127232" y="1417607"/>
                </a:lnTo>
                <a:lnTo>
                  <a:pt x="1128025" y="1428977"/>
                </a:lnTo>
                <a:lnTo>
                  <a:pt x="1129083" y="1439554"/>
                </a:lnTo>
                <a:lnTo>
                  <a:pt x="1130141" y="1450131"/>
                </a:lnTo>
                <a:lnTo>
                  <a:pt x="1131728" y="1460444"/>
                </a:lnTo>
                <a:lnTo>
                  <a:pt x="1133580" y="1470228"/>
                </a:lnTo>
                <a:lnTo>
                  <a:pt x="1135431" y="1480012"/>
                </a:lnTo>
                <a:lnTo>
                  <a:pt x="1137547" y="1489267"/>
                </a:lnTo>
                <a:lnTo>
                  <a:pt x="1139927" y="1498522"/>
                </a:lnTo>
                <a:lnTo>
                  <a:pt x="1142572" y="1507513"/>
                </a:lnTo>
                <a:lnTo>
                  <a:pt x="1145481" y="1515710"/>
                </a:lnTo>
                <a:lnTo>
                  <a:pt x="1148391" y="1524172"/>
                </a:lnTo>
                <a:lnTo>
                  <a:pt x="1151564" y="1532105"/>
                </a:lnTo>
                <a:lnTo>
                  <a:pt x="1155003" y="1539773"/>
                </a:lnTo>
                <a:lnTo>
                  <a:pt x="1158441" y="1547442"/>
                </a:lnTo>
                <a:lnTo>
                  <a:pt x="1162408" y="1554581"/>
                </a:lnTo>
                <a:lnTo>
                  <a:pt x="1166111" y="1561721"/>
                </a:lnTo>
                <a:lnTo>
                  <a:pt x="1170078" y="1568596"/>
                </a:lnTo>
                <a:lnTo>
                  <a:pt x="1174575" y="1575207"/>
                </a:lnTo>
                <a:lnTo>
                  <a:pt x="1178806" y="1581553"/>
                </a:lnTo>
                <a:lnTo>
                  <a:pt x="1183038" y="1587370"/>
                </a:lnTo>
                <a:lnTo>
                  <a:pt x="1187799" y="1593452"/>
                </a:lnTo>
                <a:lnTo>
                  <a:pt x="1192560" y="1599005"/>
                </a:lnTo>
                <a:lnTo>
                  <a:pt x="1197320" y="1604558"/>
                </a:lnTo>
                <a:lnTo>
                  <a:pt x="1202346" y="1609582"/>
                </a:lnTo>
                <a:lnTo>
                  <a:pt x="1207635" y="1614607"/>
                </a:lnTo>
                <a:lnTo>
                  <a:pt x="1212660" y="1619366"/>
                </a:lnTo>
                <a:lnTo>
                  <a:pt x="1217950" y="1624126"/>
                </a:lnTo>
                <a:lnTo>
                  <a:pt x="1223240" y="1628357"/>
                </a:lnTo>
                <a:lnTo>
                  <a:pt x="1229058" y="1632852"/>
                </a:lnTo>
                <a:lnTo>
                  <a:pt x="1234348" y="1636819"/>
                </a:lnTo>
                <a:lnTo>
                  <a:pt x="1239902" y="1640521"/>
                </a:lnTo>
                <a:lnTo>
                  <a:pt x="1245721" y="1644487"/>
                </a:lnTo>
                <a:lnTo>
                  <a:pt x="1251540" y="1647660"/>
                </a:lnTo>
                <a:lnTo>
                  <a:pt x="1263177" y="1654271"/>
                </a:lnTo>
                <a:lnTo>
                  <a:pt x="1274814" y="1660353"/>
                </a:lnTo>
                <a:lnTo>
                  <a:pt x="1286716" y="1665377"/>
                </a:lnTo>
                <a:lnTo>
                  <a:pt x="1298882" y="1670137"/>
                </a:lnTo>
                <a:lnTo>
                  <a:pt x="1310784" y="1673839"/>
                </a:lnTo>
                <a:lnTo>
                  <a:pt x="1322686" y="1677541"/>
                </a:lnTo>
                <a:lnTo>
                  <a:pt x="1334588" y="1680714"/>
                </a:lnTo>
                <a:lnTo>
                  <a:pt x="1346225" y="1683094"/>
                </a:lnTo>
                <a:lnTo>
                  <a:pt x="1357862" y="1685474"/>
                </a:lnTo>
                <a:lnTo>
                  <a:pt x="1368971" y="1687325"/>
                </a:lnTo>
                <a:lnTo>
                  <a:pt x="1380079" y="1688382"/>
                </a:lnTo>
                <a:lnTo>
                  <a:pt x="1390658" y="1689705"/>
                </a:lnTo>
                <a:lnTo>
                  <a:pt x="1401238" y="1690498"/>
                </a:lnTo>
                <a:lnTo>
                  <a:pt x="1411024" y="1690762"/>
                </a:lnTo>
                <a:lnTo>
                  <a:pt x="1411817" y="1709537"/>
                </a:lnTo>
                <a:lnTo>
                  <a:pt x="1412346" y="1728311"/>
                </a:lnTo>
                <a:lnTo>
                  <a:pt x="1412875" y="1747086"/>
                </a:lnTo>
                <a:lnTo>
                  <a:pt x="1412875" y="1766125"/>
                </a:lnTo>
                <a:lnTo>
                  <a:pt x="1412346" y="1792832"/>
                </a:lnTo>
                <a:lnTo>
                  <a:pt x="1411553" y="1819275"/>
                </a:lnTo>
                <a:lnTo>
                  <a:pt x="793" y="1811078"/>
                </a:lnTo>
                <a:lnTo>
                  <a:pt x="264" y="1784635"/>
                </a:lnTo>
                <a:lnTo>
                  <a:pt x="0" y="1757928"/>
                </a:lnTo>
                <a:lnTo>
                  <a:pt x="529" y="1733071"/>
                </a:lnTo>
                <a:lnTo>
                  <a:pt x="1058" y="1708215"/>
                </a:lnTo>
                <a:lnTo>
                  <a:pt x="2645" y="1683623"/>
                </a:lnTo>
                <a:lnTo>
                  <a:pt x="4232" y="1659031"/>
                </a:lnTo>
                <a:lnTo>
                  <a:pt x="6612" y="1634968"/>
                </a:lnTo>
                <a:lnTo>
                  <a:pt x="8992" y="1610905"/>
                </a:lnTo>
                <a:lnTo>
                  <a:pt x="12166" y="1587106"/>
                </a:lnTo>
                <a:lnTo>
                  <a:pt x="15340" y="1563307"/>
                </a:lnTo>
                <a:lnTo>
                  <a:pt x="19307" y="1539773"/>
                </a:lnTo>
                <a:lnTo>
                  <a:pt x="23804" y="1516503"/>
                </a:lnTo>
                <a:lnTo>
                  <a:pt x="28300" y="1493762"/>
                </a:lnTo>
                <a:lnTo>
                  <a:pt x="33590" y="1470757"/>
                </a:lnTo>
                <a:lnTo>
                  <a:pt x="38879" y="1448280"/>
                </a:lnTo>
                <a:lnTo>
                  <a:pt x="44962" y="1425804"/>
                </a:lnTo>
                <a:lnTo>
                  <a:pt x="51045" y="1403856"/>
                </a:lnTo>
                <a:lnTo>
                  <a:pt x="57658" y="1382173"/>
                </a:lnTo>
                <a:lnTo>
                  <a:pt x="64799" y="1360754"/>
                </a:lnTo>
                <a:lnTo>
                  <a:pt x="72204" y="1339336"/>
                </a:lnTo>
                <a:lnTo>
                  <a:pt x="79874" y="1318710"/>
                </a:lnTo>
                <a:lnTo>
                  <a:pt x="88073" y="1298085"/>
                </a:lnTo>
                <a:lnTo>
                  <a:pt x="96272" y="1277459"/>
                </a:lnTo>
                <a:lnTo>
                  <a:pt x="105265" y="1257627"/>
                </a:lnTo>
                <a:lnTo>
                  <a:pt x="114522" y="1238059"/>
                </a:lnTo>
                <a:lnTo>
                  <a:pt x="123779" y="1218491"/>
                </a:lnTo>
                <a:lnTo>
                  <a:pt x="133565" y="1199452"/>
                </a:lnTo>
                <a:lnTo>
                  <a:pt x="143615" y="1180678"/>
                </a:lnTo>
                <a:lnTo>
                  <a:pt x="153930" y="1162432"/>
                </a:lnTo>
                <a:lnTo>
                  <a:pt x="165038" y="1144451"/>
                </a:lnTo>
                <a:lnTo>
                  <a:pt x="176147" y="1126734"/>
                </a:lnTo>
                <a:lnTo>
                  <a:pt x="187255" y="1109546"/>
                </a:lnTo>
                <a:lnTo>
                  <a:pt x="198892" y="1092623"/>
                </a:lnTo>
                <a:lnTo>
                  <a:pt x="210794" y="1075964"/>
                </a:lnTo>
                <a:lnTo>
                  <a:pt x="222960" y="1059834"/>
                </a:lnTo>
                <a:lnTo>
                  <a:pt x="235391" y="1044232"/>
                </a:lnTo>
                <a:lnTo>
                  <a:pt x="248351" y="1028895"/>
                </a:lnTo>
                <a:lnTo>
                  <a:pt x="261310" y="1013823"/>
                </a:lnTo>
                <a:lnTo>
                  <a:pt x="274799" y="999544"/>
                </a:lnTo>
                <a:lnTo>
                  <a:pt x="288288" y="985529"/>
                </a:lnTo>
                <a:lnTo>
                  <a:pt x="302041" y="971779"/>
                </a:lnTo>
                <a:lnTo>
                  <a:pt x="316059" y="958557"/>
                </a:lnTo>
                <a:lnTo>
                  <a:pt x="330341" y="946129"/>
                </a:lnTo>
                <a:lnTo>
                  <a:pt x="344888" y="933965"/>
                </a:lnTo>
                <a:lnTo>
                  <a:pt x="359963" y="922066"/>
                </a:lnTo>
                <a:lnTo>
                  <a:pt x="374774" y="910695"/>
                </a:lnTo>
                <a:lnTo>
                  <a:pt x="389850" y="899589"/>
                </a:lnTo>
                <a:lnTo>
                  <a:pt x="405454" y="889541"/>
                </a:lnTo>
                <a:lnTo>
                  <a:pt x="420794" y="879757"/>
                </a:lnTo>
                <a:lnTo>
                  <a:pt x="436664" y="870238"/>
                </a:lnTo>
                <a:lnTo>
                  <a:pt x="452533" y="861511"/>
                </a:lnTo>
                <a:lnTo>
                  <a:pt x="468666" y="853314"/>
                </a:lnTo>
                <a:lnTo>
                  <a:pt x="485064" y="845646"/>
                </a:lnTo>
                <a:lnTo>
                  <a:pt x="501727" y="838242"/>
                </a:lnTo>
                <a:lnTo>
                  <a:pt x="518389" y="831631"/>
                </a:lnTo>
                <a:lnTo>
                  <a:pt x="535316" y="825285"/>
                </a:lnTo>
                <a:lnTo>
                  <a:pt x="552243" y="819732"/>
                </a:lnTo>
                <a:lnTo>
                  <a:pt x="569435" y="814972"/>
                </a:lnTo>
                <a:lnTo>
                  <a:pt x="586891" y="810477"/>
                </a:lnTo>
                <a:lnTo>
                  <a:pt x="604347" y="806510"/>
                </a:lnTo>
                <a:lnTo>
                  <a:pt x="622067" y="803337"/>
                </a:lnTo>
                <a:lnTo>
                  <a:pt x="639787" y="800693"/>
                </a:lnTo>
                <a:lnTo>
                  <a:pt x="657508" y="798577"/>
                </a:lnTo>
                <a:lnTo>
                  <a:pt x="675757" y="796991"/>
                </a:lnTo>
                <a:lnTo>
                  <a:pt x="693742" y="796197"/>
                </a:lnTo>
                <a:lnTo>
                  <a:pt x="711992" y="795933"/>
                </a:lnTo>
                <a:close/>
                <a:moveTo>
                  <a:pt x="1463280" y="660400"/>
                </a:moveTo>
                <a:lnTo>
                  <a:pt x="1469893" y="660400"/>
                </a:lnTo>
                <a:lnTo>
                  <a:pt x="1477034" y="660665"/>
                </a:lnTo>
                <a:lnTo>
                  <a:pt x="1483912" y="660929"/>
                </a:lnTo>
                <a:lnTo>
                  <a:pt x="1490789" y="661988"/>
                </a:lnTo>
                <a:lnTo>
                  <a:pt x="1497666" y="663046"/>
                </a:lnTo>
                <a:lnTo>
                  <a:pt x="1504279" y="664898"/>
                </a:lnTo>
                <a:lnTo>
                  <a:pt x="1510891" y="666750"/>
                </a:lnTo>
                <a:lnTo>
                  <a:pt x="1516975" y="668867"/>
                </a:lnTo>
                <a:lnTo>
                  <a:pt x="1523323" y="671248"/>
                </a:lnTo>
                <a:lnTo>
                  <a:pt x="1529142" y="673894"/>
                </a:lnTo>
                <a:lnTo>
                  <a:pt x="1535226" y="676804"/>
                </a:lnTo>
                <a:lnTo>
                  <a:pt x="1540780" y="679979"/>
                </a:lnTo>
                <a:lnTo>
                  <a:pt x="1546599" y="683683"/>
                </a:lnTo>
                <a:lnTo>
                  <a:pt x="1551625" y="687123"/>
                </a:lnTo>
                <a:lnTo>
                  <a:pt x="1556915" y="691356"/>
                </a:lnTo>
                <a:lnTo>
                  <a:pt x="1561676" y="695590"/>
                </a:lnTo>
                <a:lnTo>
                  <a:pt x="1566437" y="700088"/>
                </a:lnTo>
                <a:lnTo>
                  <a:pt x="1570934" y="704850"/>
                </a:lnTo>
                <a:lnTo>
                  <a:pt x="1575431" y="709613"/>
                </a:lnTo>
                <a:lnTo>
                  <a:pt x="1579134" y="714640"/>
                </a:lnTo>
                <a:lnTo>
                  <a:pt x="1583101" y="719931"/>
                </a:lnTo>
                <a:lnTo>
                  <a:pt x="1586540" y="725223"/>
                </a:lnTo>
                <a:lnTo>
                  <a:pt x="1589978" y="731044"/>
                </a:lnTo>
                <a:lnTo>
                  <a:pt x="1592888" y="736600"/>
                </a:lnTo>
                <a:lnTo>
                  <a:pt x="1595533" y="742685"/>
                </a:lnTo>
                <a:lnTo>
                  <a:pt x="1597914" y="748771"/>
                </a:lnTo>
                <a:lnTo>
                  <a:pt x="1600030" y="754856"/>
                </a:lnTo>
                <a:lnTo>
                  <a:pt x="1601881" y="761206"/>
                </a:lnTo>
                <a:lnTo>
                  <a:pt x="1603204" y="767556"/>
                </a:lnTo>
                <a:lnTo>
                  <a:pt x="1604526" y="774435"/>
                </a:lnTo>
                <a:lnTo>
                  <a:pt x="1605320" y="781050"/>
                </a:lnTo>
                <a:lnTo>
                  <a:pt x="1605584" y="787665"/>
                </a:lnTo>
                <a:lnTo>
                  <a:pt x="1605849" y="794544"/>
                </a:lnTo>
                <a:lnTo>
                  <a:pt x="1604791" y="967581"/>
                </a:lnTo>
                <a:lnTo>
                  <a:pt x="1781745" y="968375"/>
                </a:lnTo>
                <a:lnTo>
                  <a:pt x="1788887" y="968640"/>
                </a:lnTo>
                <a:lnTo>
                  <a:pt x="1795764" y="969169"/>
                </a:lnTo>
                <a:lnTo>
                  <a:pt x="1802641" y="970227"/>
                </a:lnTo>
                <a:lnTo>
                  <a:pt x="1809518" y="971285"/>
                </a:lnTo>
                <a:lnTo>
                  <a:pt x="1815866" y="972873"/>
                </a:lnTo>
                <a:lnTo>
                  <a:pt x="1822479" y="974725"/>
                </a:lnTo>
                <a:lnTo>
                  <a:pt x="1828827" y="977106"/>
                </a:lnTo>
                <a:lnTo>
                  <a:pt x="1834911" y="979488"/>
                </a:lnTo>
                <a:lnTo>
                  <a:pt x="1840994" y="982133"/>
                </a:lnTo>
                <a:lnTo>
                  <a:pt x="1846813" y="985044"/>
                </a:lnTo>
                <a:lnTo>
                  <a:pt x="1852633" y="988219"/>
                </a:lnTo>
                <a:lnTo>
                  <a:pt x="1857923" y="991923"/>
                </a:lnTo>
                <a:lnTo>
                  <a:pt x="1863213" y="995363"/>
                </a:lnTo>
                <a:lnTo>
                  <a:pt x="1868503" y="999596"/>
                </a:lnTo>
                <a:lnTo>
                  <a:pt x="1873264" y="1003829"/>
                </a:lnTo>
                <a:lnTo>
                  <a:pt x="1878025" y="1008327"/>
                </a:lnTo>
                <a:lnTo>
                  <a:pt x="1882522" y="1012825"/>
                </a:lnTo>
                <a:lnTo>
                  <a:pt x="1886754" y="1017852"/>
                </a:lnTo>
                <a:lnTo>
                  <a:pt x="1890986" y="1022879"/>
                </a:lnTo>
                <a:lnTo>
                  <a:pt x="1894689" y="1027906"/>
                </a:lnTo>
                <a:lnTo>
                  <a:pt x="1898128" y="1033463"/>
                </a:lnTo>
                <a:lnTo>
                  <a:pt x="1901302" y="1039283"/>
                </a:lnTo>
                <a:lnTo>
                  <a:pt x="1904211" y="1044840"/>
                </a:lnTo>
                <a:lnTo>
                  <a:pt x="1907385" y="1050660"/>
                </a:lnTo>
                <a:lnTo>
                  <a:pt x="1909766" y="1056746"/>
                </a:lnTo>
                <a:lnTo>
                  <a:pt x="1911882" y="1063096"/>
                </a:lnTo>
                <a:lnTo>
                  <a:pt x="1913469" y="1069181"/>
                </a:lnTo>
                <a:lnTo>
                  <a:pt x="1915056" y="1075796"/>
                </a:lnTo>
                <a:lnTo>
                  <a:pt x="1916114" y="1082410"/>
                </a:lnTo>
                <a:lnTo>
                  <a:pt x="1916908" y="1089290"/>
                </a:lnTo>
                <a:lnTo>
                  <a:pt x="1917436" y="1095640"/>
                </a:lnTo>
                <a:lnTo>
                  <a:pt x="1917701" y="1102783"/>
                </a:lnTo>
                <a:lnTo>
                  <a:pt x="1917436" y="1109663"/>
                </a:lnTo>
                <a:lnTo>
                  <a:pt x="1916908" y="1116277"/>
                </a:lnTo>
                <a:lnTo>
                  <a:pt x="1915849" y="1123156"/>
                </a:lnTo>
                <a:lnTo>
                  <a:pt x="1914791" y="1129506"/>
                </a:lnTo>
                <a:lnTo>
                  <a:pt x="1913204" y="1136121"/>
                </a:lnTo>
                <a:lnTo>
                  <a:pt x="1911088" y="1142471"/>
                </a:lnTo>
                <a:lnTo>
                  <a:pt x="1908972" y="1148556"/>
                </a:lnTo>
                <a:lnTo>
                  <a:pt x="1906592" y="1154642"/>
                </a:lnTo>
                <a:lnTo>
                  <a:pt x="1903682" y="1160463"/>
                </a:lnTo>
                <a:lnTo>
                  <a:pt x="1900773" y="1166283"/>
                </a:lnTo>
                <a:lnTo>
                  <a:pt x="1897599" y="1171840"/>
                </a:lnTo>
                <a:lnTo>
                  <a:pt x="1893896" y="1177131"/>
                </a:lnTo>
                <a:lnTo>
                  <a:pt x="1889928" y="1182158"/>
                </a:lnTo>
                <a:lnTo>
                  <a:pt x="1885960" y="1187450"/>
                </a:lnTo>
                <a:lnTo>
                  <a:pt x="1881728" y="1192213"/>
                </a:lnTo>
                <a:lnTo>
                  <a:pt x="1876967" y="1196975"/>
                </a:lnTo>
                <a:lnTo>
                  <a:pt x="1872206" y="1201208"/>
                </a:lnTo>
                <a:lnTo>
                  <a:pt x="1867445" y="1205442"/>
                </a:lnTo>
                <a:lnTo>
                  <a:pt x="1862155" y="1209411"/>
                </a:lnTo>
                <a:lnTo>
                  <a:pt x="1856600" y="1212850"/>
                </a:lnTo>
                <a:lnTo>
                  <a:pt x="1851046" y="1216554"/>
                </a:lnTo>
                <a:lnTo>
                  <a:pt x="1845491" y="1219465"/>
                </a:lnTo>
                <a:lnTo>
                  <a:pt x="1839407" y="1222375"/>
                </a:lnTo>
                <a:lnTo>
                  <a:pt x="1833588" y="1225021"/>
                </a:lnTo>
                <a:lnTo>
                  <a:pt x="1827240" y="1227402"/>
                </a:lnTo>
                <a:lnTo>
                  <a:pt x="1821156" y="1229519"/>
                </a:lnTo>
                <a:lnTo>
                  <a:pt x="1814544" y="1231371"/>
                </a:lnTo>
                <a:lnTo>
                  <a:pt x="1807931" y="1232958"/>
                </a:lnTo>
                <a:lnTo>
                  <a:pt x="1801054" y="1234017"/>
                </a:lnTo>
                <a:lnTo>
                  <a:pt x="1794177" y="1234546"/>
                </a:lnTo>
                <a:lnTo>
                  <a:pt x="1787300" y="1235340"/>
                </a:lnTo>
                <a:lnTo>
                  <a:pt x="1780158" y="1235340"/>
                </a:lnTo>
                <a:lnTo>
                  <a:pt x="1603204" y="1234281"/>
                </a:lnTo>
                <a:lnTo>
                  <a:pt x="1602410" y="1407319"/>
                </a:lnTo>
                <a:lnTo>
                  <a:pt x="1602146" y="1413933"/>
                </a:lnTo>
                <a:lnTo>
                  <a:pt x="1601617" y="1420813"/>
                </a:lnTo>
                <a:lnTo>
                  <a:pt x="1600559" y="1427692"/>
                </a:lnTo>
                <a:lnTo>
                  <a:pt x="1599501" y="1434306"/>
                </a:lnTo>
                <a:lnTo>
                  <a:pt x="1597914" y="1440392"/>
                </a:lnTo>
                <a:lnTo>
                  <a:pt x="1595798" y="1446742"/>
                </a:lnTo>
                <a:lnTo>
                  <a:pt x="1593682" y="1453092"/>
                </a:lnTo>
                <a:lnTo>
                  <a:pt x="1591301" y="1459177"/>
                </a:lnTo>
                <a:lnTo>
                  <a:pt x="1588656" y="1464998"/>
                </a:lnTo>
                <a:lnTo>
                  <a:pt x="1585482" y="1470819"/>
                </a:lnTo>
                <a:lnTo>
                  <a:pt x="1582043" y="1476111"/>
                </a:lnTo>
                <a:lnTo>
                  <a:pt x="1578605" y="1481931"/>
                </a:lnTo>
                <a:lnTo>
                  <a:pt x="1574637" y="1486958"/>
                </a:lnTo>
                <a:lnTo>
                  <a:pt x="1570670" y="1491986"/>
                </a:lnTo>
                <a:lnTo>
                  <a:pt x="1566437" y="1496748"/>
                </a:lnTo>
                <a:lnTo>
                  <a:pt x="1561941" y="1501511"/>
                </a:lnTo>
                <a:lnTo>
                  <a:pt x="1557180" y="1505744"/>
                </a:lnTo>
                <a:lnTo>
                  <a:pt x="1552154" y="1509713"/>
                </a:lnTo>
                <a:lnTo>
                  <a:pt x="1546864" y="1513946"/>
                </a:lnTo>
                <a:lnTo>
                  <a:pt x="1541309" y="1517650"/>
                </a:lnTo>
                <a:lnTo>
                  <a:pt x="1536019" y="1521090"/>
                </a:lnTo>
                <a:lnTo>
                  <a:pt x="1530200" y="1524000"/>
                </a:lnTo>
                <a:lnTo>
                  <a:pt x="1524381" y="1527175"/>
                </a:lnTo>
                <a:lnTo>
                  <a:pt x="1518297" y="1529821"/>
                </a:lnTo>
                <a:lnTo>
                  <a:pt x="1511949" y="1532202"/>
                </a:lnTo>
                <a:lnTo>
                  <a:pt x="1505601" y="1534319"/>
                </a:lnTo>
                <a:lnTo>
                  <a:pt x="1499253" y="1535906"/>
                </a:lnTo>
                <a:lnTo>
                  <a:pt x="1492640" y="1537494"/>
                </a:lnTo>
                <a:lnTo>
                  <a:pt x="1485763" y="1538288"/>
                </a:lnTo>
                <a:lnTo>
                  <a:pt x="1478886" y="1539346"/>
                </a:lnTo>
                <a:lnTo>
                  <a:pt x="1472009" y="1539875"/>
                </a:lnTo>
                <a:lnTo>
                  <a:pt x="1464867" y="1539875"/>
                </a:lnTo>
                <a:lnTo>
                  <a:pt x="1458255" y="1539611"/>
                </a:lnTo>
                <a:lnTo>
                  <a:pt x="1451113" y="1539346"/>
                </a:lnTo>
                <a:lnTo>
                  <a:pt x="1444236" y="1538288"/>
                </a:lnTo>
                <a:lnTo>
                  <a:pt x="1437623" y="1536965"/>
                </a:lnTo>
                <a:lnTo>
                  <a:pt x="1431010" y="1535377"/>
                </a:lnTo>
                <a:lnTo>
                  <a:pt x="1424398" y="1533525"/>
                </a:lnTo>
                <a:lnTo>
                  <a:pt x="1418314" y="1531673"/>
                </a:lnTo>
                <a:lnTo>
                  <a:pt x="1411966" y="1529292"/>
                </a:lnTo>
                <a:lnTo>
                  <a:pt x="1406147" y="1526381"/>
                </a:lnTo>
                <a:lnTo>
                  <a:pt x="1400063" y="1523471"/>
                </a:lnTo>
                <a:lnTo>
                  <a:pt x="1394509" y="1520296"/>
                </a:lnTo>
                <a:lnTo>
                  <a:pt x="1388690" y="1516592"/>
                </a:lnTo>
                <a:lnTo>
                  <a:pt x="1383399" y="1512888"/>
                </a:lnTo>
                <a:lnTo>
                  <a:pt x="1378374" y="1508919"/>
                </a:lnTo>
                <a:lnTo>
                  <a:pt x="1373348" y="1504686"/>
                </a:lnTo>
                <a:lnTo>
                  <a:pt x="1368852" y="1500188"/>
                </a:lnTo>
                <a:lnTo>
                  <a:pt x="1364355" y="1495425"/>
                </a:lnTo>
                <a:lnTo>
                  <a:pt x="1359858" y="1490663"/>
                </a:lnTo>
                <a:lnTo>
                  <a:pt x="1356155" y="1485636"/>
                </a:lnTo>
                <a:lnTo>
                  <a:pt x="1352188" y="1480344"/>
                </a:lnTo>
                <a:lnTo>
                  <a:pt x="1348749" y="1475052"/>
                </a:lnTo>
                <a:lnTo>
                  <a:pt x="1345311" y="1469496"/>
                </a:lnTo>
                <a:lnTo>
                  <a:pt x="1342401" y="1463675"/>
                </a:lnTo>
                <a:lnTo>
                  <a:pt x="1339756" y="1457854"/>
                </a:lnTo>
                <a:lnTo>
                  <a:pt x="1337375" y="1451504"/>
                </a:lnTo>
                <a:lnTo>
                  <a:pt x="1335259" y="1445154"/>
                </a:lnTo>
                <a:lnTo>
                  <a:pt x="1333408" y="1439069"/>
                </a:lnTo>
                <a:lnTo>
                  <a:pt x="1332085" y="1432454"/>
                </a:lnTo>
                <a:lnTo>
                  <a:pt x="1330763" y="1425840"/>
                </a:lnTo>
                <a:lnTo>
                  <a:pt x="1329969" y="1419490"/>
                </a:lnTo>
                <a:lnTo>
                  <a:pt x="1329440" y="1412611"/>
                </a:lnTo>
                <a:lnTo>
                  <a:pt x="1329440" y="1405731"/>
                </a:lnTo>
                <a:lnTo>
                  <a:pt x="1330234" y="1232958"/>
                </a:lnTo>
                <a:lnTo>
                  <a:pt x="1153279" y="1231636"/>
                </a:lnTo>
                <a:lnTo>
                  <a:pt x="1146402" y="1231371"/>
                </a:lnTo>
                <a:lnTo>
                  <a:pt x="1139525" y="1231106"/>
                </a:lnTo>
                <a:lnTo>
                  <a:pt x="1132648" y="1230048"/>
                </a:lnTo>
                <a:lnTo>
                  <a:pt x="1125771" y="1228990"/>
                </a:lnTo>
                <a:lnTo>
                  <a:pt x="1119423" y="1227138"/>
                </a:lnTo>
                <a:lnTo>
                  <a:pt x="1112810" y="1225286"/>
                </a:lnTo>
                <a:lnTo>
                  <a:pt x="1106462" y="1223433"/>
                </a:lnTo>
                <a:lnTo>
                  <a:pt x="1100378" y="1221052"/>
                </a:lnTo>
                <a:lnTo>
                  <a:pt x="1094295" y="1218406"/>
                </a:lnTo>
                <a:lnTo>
                  <a:pt x="1088476" y="1215231"/>
                </a:lnTo>
                <a:lnTo>
                  <a:pt x="1082656" y="1212056"/>
                </a:lnTo>
                <a:lnTo>
                  <a:pt x="1077102" y="1208352"/>
                </a:lnTo>
                <a:lnTo>
                  <a:pt x="1071812" y="1204648"/>
                </a:lnTo>
                <a:lnTo>
                  <a:pt x="1066786" y="1200679"/>
                </a:lnTo>
                <a:lnTo>
                  <a:pt x="1062025" y="1196446"/>
                </a:lnTo>
                <a:lnTo>
                  <a:pt x="1057264" y="1192213"/>
                </a:lnTo>
                <a:lnTo>
                  <a:pt x="1052767" y="1187450"/>
                </a:lnTo>
                <a:lnTo>
                  <a:pt x="1048271" y="1182688"/>
                </a:lnTo>
                <a:lnTo>
                  <a:pt x="1044303" y="1177396"/>
                </a:lnTo>
                <a:lnTo>
                  <a:pt x="1040600" y="1172104"/>
                </a:lnTo>
                <a:lnTo>
                  <a:pt x="1036897" y="1166813"/>
                </a:lnTo>
                <a:lnTo>
                  <a:pt x="1033723" y="1161256"/>
                </a:lnTo>
                <a:lnTo>
                  <a:pt x="1030549" y="1155435"/>
                </a:lnTo>
                <a:lnTo>
                  <a:pt x="1027904" y="1149615"/>
                </a:lnTo>
                <a:lnTo>
                  <a:pt x="1025523" y="1143265"/>
                </a:lnTo>
                <a:lnTo>
                  <a:pt x="1023407" y="1137444"/>
                </a:lnTo>
                <a:lnTo>
                  <a:pt x="1021820" y="1130829"/>
                </a:lnTo>
                <a:lnTo>
                  <a:pt x="1020233" y="1124215"/>
                </a:lnTo>
                <a:lnTo>
                  <a:pt x="1019175" y="1117600"/>
                </a:lnTo>
                <a:lnTo>
                  <a:pt x="1018117" y="1111250"/>
                </a:lnTo>
                <a:lnTo>
                  <a:pt x="1017853" y="1104371"/>
                </a:lnTo>
                <a:lnTo>
                  <a:pt x="1017588" y="1097492"/>
                </a:lnTo>
                <a:lnTo>
                  <a:pt x="1017853" y="1090613"/>
                </a:lnTo>
                <a:lnTo>
                  <a:pt x="1018382" y="1083733"/>
                </a:lnTo>
                <a:lnTo>
                  <a:pt x="1019440" y="1077383"/>
                </a:lnTo>
                <a:lnTo>
                  <a:pt x="1020498" y="1070769"/>
                </a:lnTo>
                <a:lnTo>
                  <a:pt x="1022085" y="1064154"/>
                </a:lnTo>
                <a:lnTo>
                  <a:pt x="1024201" y="1057804"/>
                </a:lnTo>
                <a:lnTo>
                  <a:pt x="1026317" y="1051719"/>
                </a:lnTo>
                <a:lnTo>
                  <a:pt x="1028697" y="1045633"/>
                </a:lnTo>
                <a:lnTo>
                  <a:pt x="1031607" y="1039813"/>
                </a:lnTo>
                <a:lnTo>
                  <a:pt x="1034516" y="1033992"/>
                </a:lnTo>
                <a:lnTo>
                  <a:pt x="1037690" y="1028435"/>
                </a:lnTo>
                <a:lnTo>
                  <a:pt x="1041394" y="1023144"/>
                </a:lnTo>
                <a:lnTo>
                  <a:pt x="1045361" y="1017852"/>
                </a:lnTo>
                <a:lnTo>
                  <a:pt x="1049329" y="1012825"/>
                </a:lnTo>
                <a:lnTo>
                  <a:pt x="1053561" y="1008063"/>
                </a:lnTo>
                <a:lnTo>
                  <a:pt x="1058057" y="1003565"/>
                </a:lnTo>
                <a:lnTo>
                  <a:pt x="1062818" y="999067"/>
                </a:lnTo>
                <a:lnTo>
                  <a:pt x="1067844" y="994833"/>
                </a:lnTo>
                <a:lnTo>
                  <a:pt x="1073134" y="990865"/>
                </a:lnTo>
                <a:lnTo>
                  <a:pt x="1078689" y="987160"/>
                </a:lnTo>
                <a:lnTo>
                  <a:pt x="1083979" y="983721"/>
                </a:lnTo>
                <a:lnTo>
                  <a:pt x="1089798" y="980546"/>
                </a:lnTo>
                <a:lnTo>
                  <a:pt x="1095617" y="977635"/>
                </a:lnTo>
                <a:lnTo>
                  <a:pt x="1101701" y="975254"/>
                </a:lnTo>
                <a:lnTo>
                  <a:pt x="1108049" y="972873"/>
                </a:lnTo>
                <a:lnTo>
                  <a:pt x="1114133" y="970756"/>
                </a:lnTo>
                <a:lnTo>
                  <a:pt x="1120745" y="968904"/>
                </a:lnTo>
                <a:lnTo>
                  <a:pt x="1127358" y="967581"/>
                </a:lnTo>
                <a:lnTo>
                  <a:pt x="1134235" y="966258"/>
                </a:lnTo>
                <a:lnTo>
                  <a:pt x="1141112" y="965465"/>
                </a:lnTo>
                <a:lnTo>
                  <a:pt x="1147989" y="965200"/>
                </a:lnTo>
                <a:lnTo>
                  <a:pt x="1155131" y="964935"/>
                </a:lnTo>
                <a:lnTo>
                  <a:pt x="1332085" y="965994"/>
                </a:lnTo>
                <a:lnTo>
                  <a:pt x="1332879" y="793221"/>
                </a:lnTo>
                <a:lnTo>
                  <a:pt x="1333143" y="786342"/>
                </a:lnTo>
                <a:lnTo>
                  <a:pt x="1333672" y="779463"/>
                </a:lnTo>
                <a:lnTo>
                  <a:pt x="1334730" y="772583"/>
                </a:lnTo>
                <a:lnTo>
                  <a:pt x="1335788" y="765969"/>
                </a:lnTo>
                <a:lnTo>
                  <a:pt x="1337375" y="759883"/>
                </a:lnTo>
                <a:lnTo>
                  <a:pt x="1339227" y="753269"/>
                </a:lnTo>
                <a:lnTo>
                  <a:pt x="1341608" y="747448"/>
                </a:lnTo>
                <a:lnTo>
                  <a:pt x="1343988" y="741098"/>
                </a:lnTo>
                <a:lnTo>
                  <a:pt x="1346633" y="735013"/>
                </a:lnTo>
                <a:lnTo>
                  <a:pt x="1349807" y="729456"/>
                </a:lnTo>
                <a:lnTo>
                  <a:pt x="1353246" y="723900"/>
                </a:lnTo>
                <a:lnTo>
                  <a:pt x="1356684" y="718344"/>
                </a:lnTo>
                <a:lnTo>
                  <a:pt x="1360652" y="713317"/>
                </a:lnTo>
                <a:lnTo>
                  <a:pt x="1364355" y="708290"/>
                </a:lnTo>
                <a:lnTo>
                  <a:pt x="1368852" y="703527"/>
                </a:lnTo>
                <a:lnTo>
                  <a:pt x="1373348" y="698765"/>
                </a:lnTo>
                <a:lnTo>
                  <a:pt x="1378109" y="694267"/>
                </a:lnTo>
                <a:lnTo>
                  <a:pt x="1383135" y="690298"/>
                </a:lnTo>
                <a:lnTo>
                  <a:pt x="1388161" y="686329"/>
                </a:lnTo>
                <a:lnTo>
                  <a:pt x="1393451" y="682890"/>
                </a:lnTo>
                <a:lnTo>
                  <a:pt x="1399270" y="679186"/>
                </a:lnTo>
                <a:lnTo>
                  <a:pt x="1404824" y="676275"/>
                </a:lnTo>
                <a:lnTo>
                  <a:pt x="1410908" y="673365"/>
                </a:lnTo>
                <a:lnTo>
                  <a:pt x="1416992" y="670454"/>
                </a:lnTo>
                <a:lnTo>
                  <a:pt x="1423075" y="668073"/>
                </a:lnTo>
                <a:lnTo>
                  <a:pt x="1429688" y="666221"/>
                </a:lnTo>
                <a:lnTo>
                  <a:pt x="1436036" y="664369"/>
                </a:lnTo>
                <a:lnTo>
                  <a:pt x="1442649" y="662781"/>
                </a:lnTo>
                <a:lnTo>
                  <a:pt x="1449261" y="661988"/>
                </a:lnTo>
                <a:lnTo>
                  <a:pt x="1456138" y="660929"/>
                </a:lnTo>
                <a:lnTo>
                  <a:pt x="1463280" y="660400"/>
                </a:lnTo>
                <a:close/>
                <a:moveTo>
                  <a:pt x="714108" y="0"/>
                </a:moveTo>
                <a:lnTo>
                  <a:pt x="723364" y="0"/>
                </a:lnTo>
                <a:lnTo>
                  <a:pt x="732621" y="264"/>
                </a:lnTo>
                <a:lnTo>
                  <a:pt x="741349" y="529"/>
                </a:lnTo>
                <a:lnTo>
                  <a:pt x="750606" y="1058"/>
                </a:lnTo>
                <a:lnTo>
                  <a:pt x="759599" y="2115"/>
                </a:lnTo>
                <a:lnTo>
                  <a:pt x="768591" y="3173"/>
                </a:lnTo>
                <a:lnTo>
                  <a:pt x="777319" y="4495"/>
                </a:lnTo>
                <a:lnTo>
                  <a:pt x="786312" y="5817"/>
                </a:lnTo>
                <a:lnTo>
                  <a:pt x="795040" y="7404"/>
                </a:lnTo>
                <a:lnTo>
                  <a:pt x="803503" y="9520"/>
                </a:lnTo>
                <a:lnTo>
                  <a:pt x="812231" y="11635"/>
                </a:lnTo>
                <a:lnTo>
                  <a:pt x="820959" y="14015"/>
                </a:lnTo>
                <a:lnTo>
                  <a:pt x="829158" y="16395"/>
                </a:lnTo>
                <a:lnTo>
                  <a:pt x="837622" y="19039"/>
                </a:lnTo>
                <a:lnTo>
                  <a:pt x="845821" y="21948"/>
                </a:lnTo>
                <a:lnTo>
                  <a:pt x="853755" y="24856"/>
                </a:lnTo>
                <a:lnTo>
                  <a:pt x="861954" y="28294"/>
                </a:lnTo>
                <a:lnTo>
                  <a:pt x="869889" y="31732"/>
                </a:lnTo>
                <a:lnTo>
                  <a:pt x="877559" y="35434"/>
                </a:lnTo>
                <a:lnTo>
                  <a:pt x="885493" y="39136"/>
                </a:lnTo>
                <a:lnTo>
                  <a:pt x="892899" y="43102"/>
                </a:lnTo>
                <a:lnTo>
                  <a:pt x="900569" y="47333"/>
                </a:lnTo>
                <a:lnTo>
                  <a:pt x="907710" y="51299"/>
                </a:lnTo>
                <a:lnTo>
                  <a:pt x="915116" y="56059"/>
                </a:lnTo>
                <a:lnTo>
                  <a:pt x="922257" y="60554"/>
                </a:lnTo>
                <a:lnTo>
                  <a:pt x="929398" y="65314"/>
                </a:lnTo>
                <a:lnTo>
                  <a:pt x="936274" y="70338"/>
                </a:lnTo>
                <a:lnTo>
                  <a:pt x="943151" y="75362"/>
                </a:lnTo>
                <a:lnTo>
                  <a:pt x="949763" y="80915"/>
                </a:lnTo>
                <a:lnTo>
                  <a:pt x="956111" y="86204"/>
                </a:lnTo>
                <a:lnTo>
                  <a:pt x="962458" y="91757"/>
                </a:lnTo>
                <a:lnTo>
                  <a:pt x="968806" y="97575"/>
                </a:lnTo>
                <a:lnTo>
                  <a:pt x="974889" y="103392"/>
                </a:lnTo>
                <a:lnTo>
                  <a:pt x="980972" y="109474"/>
                </a:lnTo>
                <a:lnTo>
                  <a:pt x="986526" y="115556"/>
                </a:lnTo>
                <a:lnTo>
                  <a:pt x="992080" y="121902"/>
                </a:lnTo>
                <a:lnTo>
                  <a:pt x="997635" y="128513"/>
                </a:lnTo>
                <a:lnTo>
                  <a:pt x="1002924" y="134859"/>
                </a:lnTo>
                <a:lnTo>
                  <a:pt x="1008214" y="141470"/>
                </a:lnTo>
                <a:lnTo>
                  <a:pt x="1013239" y="148345"/>
                </a:lnTo>
                <a:lnTo>
                  <a:pt x="1018000" y="155220"/>
                </a:lnTo>
                <a:lnTo>
                  <a:pt x="1022761" y="162360"/>
                </a:lnTo>
                <a:lnTo>
                  <a:pt x="1027257" y="169499"/>
                </a:lnTo>
                <a:lnTo>
                  <a:pt x="1031489" y="176903"/>
                </a:lnTo>
                <a:lnTo>
                  <a:pt x="1035720" y="184043"/>
                </a:lnTo>
                <a:lnTo>
                  <a:pt x="1039688" y="191711"/>
                </a:lnTo>
                <a:lnTo>
                  <a:pt x="1043655" y="199115"/>
                </a:lnTo>
                <a:lnTo>
                  <a:pt x="1047093" y="206784"/>
                </a:lnTo>
                <a:lnTo>
                  <a:pt x="1050532" y="214717"/>
                </a:lnTo>
                <a:lnTo>
                  <a:pt x="1053705" y="222650"/>
                </a:lnTo>
                <a:lnTo>
                  <a:pt x="1057144" y="230318"/>
                </a:lnTo>
                <a:lnTo>
                  <a:pt x="1059788" y="238780"/>
                </a:lnTo>
                <a:lnTo>
                  <a:pt x="1062433" y="246713"/>
                </a:lnTo>
                <a:lnTo>
                  <a:pt x="1064814" y="255175"/>
                </a:lnTo>
                <a:lnTo>
                  <a:pt x="1067194" y="263372"/>
                </a:lnTo>
                <a:lnTo>
                  <a:pt x="1069310" y="271834"/>
                </a:lnTo>
                <a:lnTo>
                  <a:pt x="1070897" y="280031"/>
                </a:lnTo>
                <a:lnTo>
                  <a:pt x="1072484" y="288757"/>
                </a:lnTo>
                <a:lnTo>
                  <a:pt x="1074071" y="297219"/>
                </a:lnTo>
                <a:lnTo>
                  <a:pt x="1075129" y="305945"/>
                </a:lnTo>
                <a:lnTo>
                  <a:pt x="1076186" y="314936"/>
                </a:lnTo>
                <a:lnTo>
                  <a:pt x="1076980" y="323397"/>
                </a:lnTo>
                <a:lnTo>
                  <a:pt x="1077509" y="332388"/>
                </a:lnTo>
                <a:lnTo>
                  <a:pt x="1077773" y="341379"/>
                </a:lnTo>
                <a:lnTo>
                  <a:pt x="1077773" y="350369"/>
                </a:lnTo>
                <a:lnTo>
                  <a:pt x="1077509" y="359360"/>
                </a:lnTo>
                <a:lnTo>
                  <a:pt x="1077244" y="368350"/>
                </a:lnTo>
                <a:lnTo>
                  <a:pt x="1076716" y="377341"/>
                </a:lnTo>
                <a:lnTo>
                  <a:pt x="1075658" y="385803"/>
                </a:lnTo>
                <a:lnTo>
                  <a:pt x="1074600" y="394793"/>
                </a:lnTo>
                <a:lnTo>
                  <a:pt x="1073277" y="403519"/>
                </a:lnTo>
                <a:lnTo>
                  <a:pt x="1071955" y="411981"/>
                </a:lnTo>
                <a:lnTo>
                  <a:pt x="1070103" y="420707"/>
                </a:lnTo>
                <a:lnTo>
                  <a:pt x="1068252" y="428905"/>
                </a:lnTo>
                <a:lnTo>
                  <a:pt x="1065872" y="437366"/>
                </a:lnTo>
                <a:lnTo>
                  <a:pt x="1063756" y="445564"/>
                </a:lnTo>
                <a:lnTo>
                  <a:pt x="1061111" y="454026"/>
                </a:lnTo>
                <a:lnTo>
                  <a:pt x="1058466" y="461958"/>
                </a:lnTo>
                <a:lnTo>
                  <a:pt x="1055557" y="469891"/>
                </a:lnTo>
                <a:lnTo>
                  <a:pt x="1052383" y="478089"/>
                </a:lnTo>
                <a:lnTo>
                  <a:pt x="1048945" y="485757"/>
                </a:lnTo>
                <a:lnTo>
                  <a:pt x="1045506" y="493426"/>
                </a:lnTo>
                <a:lnTo>
                  <a:pt x="1041804" y="501358"/>
                </a:lnTo>
                <a:lnTo>
                  <a:pt x="1038101" y="508762"/>
                </a:lnTo>
                <a:lnTo>
                  <a:pt x="1033869" y="516166"/>
                </a:lnTo>
                <a:lnTo>
                  <a:pt x="1029637" y="523570"/>
                </a:lnTo>
                <a:lnTo>
                  <a:pt x="1025141" y="530710"/>
                </a:lnTo>
                <a:lnTo>
                  <a:pt x="1020380" y="537850"/>
                </a:lnTo>
                <a:lnTo>
                  <a:pt x="1015620" y="544725"/>
                </a:lnTo>
                <a:lnTo>
                  <a:pt x="1010859" y="551864"/>
                </a:lnTo>
                <a:lnTo>
                  <a:pt x="1005834" y="558211"/>
                </a:lnTo>
                <a:lnTo>
                  <a:pt x="1000544" y="564821"/>
                </a:lnTo>
                <a:lnTo>
                  <a:pt x="995254" y="571432"/>
                </a:lnTo>
                <a:lnTo>
                  <a:pt x="989436" y="578043"/>
                </a:lnTo>
                <a:lnTo>
                  <a:pt x="983882" y="584125"/>
                </a:lnTo>
                <a:lnTo>
                  <a:pt x="977798" y="590207"/>
                </a:lnTo>
                <a:lnTo>
                  <a:pt x="971980" y="596024"/>
                </a:lnTo>
                <a:lnTo>
                  <a:pt x="965632" y="601842"/>
                </a:lnTo>
                <a:lnTo>
                  <a:pt x="959549" y="607659"/>
                </a:lnTo>
                <a:lnTo>
                  <a:pt x="953201" y="612948"/>
                </a:lnTo>
                <a:lnTo>
                  <a:pt x="946325" y="618501"/>
                </a:lnTo>
                <a:lnTo>
                  <a:pt x="939713" y="623789"/>
                </a:lnTo>
                <a:lnTo>
                  <a:pt x="933100" y="628813"/>
                </a:lnTo>
                <a:lnTo>
                  <a:pt x="926224" y="633573"/>
                </a:lnTo>
                <a:lnTo>
                  <a:pt x="919083" y="638333"/>
                </a:lnTo>
                <a:lnTo>
                  <a:pt x="911942" y="642828"/>
                </a:lnTo>
                <a:lnTo>
                  <a:pt x="904536" y="647323"/>
                </a:lnTo>
                <a:lnTo>
                  <a:pt x="897131" y="651290"/>
                </a:lnTo>
                <a:lnTo>
                  <a:pt x="889461" y="655521"/>
                </a:lnTo>
                <a:lnTo>
                  <a:pt x="881791" y="659487"/>
                </a:lnTo>
                <a:lnTo>
                  <a:pt x="874120" y="663189"/>
                </a:lnTo>
                <a:lnTo>
                  <a:pt x="866186" y="666627"/>
                </a:lnTo>
                <a:lnTo>
                  <a:pt x="857987" y="670064"/>
                </a:lnTo>
                <a:lnTo>
                  <a:pt x="850052" y="672973"/>
                </a:lnTo>
                <a:lnTo>
                  <a:pt x="841853" y="676146"/>
                </a:lnTo>
                <a:lnTo>
                  <a:pt x="833654" y="679055"/>
                </a:lnTo>
                <a:lnTo>
                  <a:pt x="825455" y="681699"/>
                </a:lnTo>
                <a:lnTo>
                  <a:pt x="816992" y="684079"/>
                </a:lnTo>
                <a:lnTo>
                  <a:pt x="808264" y="686195"/>
                </a:lnTo>
                <a:lnTo>
                  <a:pt x="799800" y="688310"/>
                </a:lnTo>
                <a:lnTo>
                  <a:pt x="791072" y="690161"/>
                </a:lnTo>
                <a:lnTo>
                  <a:pt x="782609" y="691483"/>
                </a:lnTo>
                <a:lnTo>
                  <a:pt x="773616" y="693070"/>
                </a:lnTo>
                <a:lnTo>
                  <a:pt x="764624" y="694128"/>
                </a:lnTo>
                <a:lnTo>
                  <a:pt x="755632" y="695185"/>
                </a:lnTo>
                <a:lnTo>
                  <a:pt x="746639" y="695714"/>
                </a:lnTo>
                <a:lnTo>
                  <a:pt x="737647" y="696243"/>
                </a:lnTo>
                <a:lnTo>
                  <a:pt x="728390" y="696507"/>
                </a:lnTo>
                <a:lnTo>
                  <a:pt x="719133" y="696507"/>
                </a:lnTo>
                <a:lnTo>
                  <a:pt x="709876" y="696507"/>
                </a:lnTo>
                <a:lnTo>
                  <a:pt x="700883" y="695979"/>
                </a:lnTo>
                <a:lnTo>
                  <a:pt x="691891" y="695450"/>
                </a:lnTo>
                <a:lnTo>
                  <a:pt x="682898" y="694392"/>
                </a:lnTo>
                <a:lnTo>
                  <a:pt x="673906" y="693599"/>
                </a:lnTo>
                <a:lnTo>
                  <a:pt x="664913" y="692541"/>
                </a:lnTo>
                <a:lnTo>
                  <a:pt x="656186" y="690954"/>
                </a:lnTo>
                <a:lnTo>
                  <a:pt x="647458" y="689103"/>
                </a:lnTo>
                <a:lnTo>
                  <a:pt x="638730" y="687252"/>
                </a:lnTo>
                <a:lnTo>
                  <a:pt x="630266" y="684872"/>
                </a:lnTo>
                <a:lnTo>
                  <a:pt x="621538" y="683021"/>
                </a:lnTo>
                <a:lnTo>
                  <a:pt x="613339" y="680113"/>
                </a:lnTo>
                <a:lnTo>
                  <a:pt x="604876" y="677468"/>
                </a:lnTo>
                <a:lnTo>
                  <a:pt x="596676" y="674824"/>
                </a:lnTo>
                <a:lnTo>
                  <a:pt x="588478" y="671651"/>
                </a:lnTo>
                <a:lnTo>
                  <a:pt x="580543" y="668213"/>
                </a:lnTo>
                <a:lnTo>
                  <a:pt x="572873" y="665040"/>
                </a:lnTo>
                <a:lnTo>
                  <a:pt x="564674" y="661603"/>
                </a:lnTo>
                <a:lnTo>
                  <a:pt x="557004" y="657636"/>
                </a:lnTo>
                <a:lnTo>
                  <a:pt x="549598" y="653405"/>
                </a:lnTo>
                <a:lnTo>
                  <a:pt x="541928" y="649439"/>
                </a:lnTo>
                <a:lnTo>
                  <a:pt x="534787" y="645208"/>
                </a:lnTo>
                <a:lnTo>
                  <a:pt x="527382" y="640713"/>
                </a:lnTo>
                <a:lnTo>
                  <a:pt x="520241" y="635953"/>
                </a:lnTo>
                <a:lnTo>
                  <a:pt x="513364" y="631193"/>
                </a:lnTo>
                <a:lnTo>
                  <a:pt x="506223" y="626169"/>
                </a:lnTo>
                <a:lnTo>
                  <a:pt x="499611" y="621145"/>
                </a:lnTo>
                <a:lnTo>
                  <a:pt x="492734" y="615592"/>
                </a:lnTo>
                <a:lnTo>
                  <a:pt x="486122" y="610303"/>
                </a:lnTo>
                <a:lnTo>
                  <a:pt x="480039" y="604750"/>
                </a:lnTo>
                <a:lnTo>
                  <a:pt x="473691" y="598933"/>
                </a:lnTo>
                <a:lnTo>
                  <a:pt x="467873" y="593115"/>
                </a:lnTo>
                <a:lnTo>
                  <a:pt x="461790" y="587298"/>
                </a:lnTo>
                <a:lnTo>
                  <a:pt x="455971" y="580952"/>
                </a:lnTo>
                <a:lnTo>
                  <a:pt x="450152" y="574605"/>
                </a:lnTo>
                <a:lnTo>
                  <a:pt x="444863" y="568523"/>
                </a:lnTo>
                <a:lnTo>
                  <a:pt x="439573" y="561913"/>
                </a:lnTo>
                <a:lnTo>
                  <a:pt x="434283" y="555038"/>
                </a:lnTo>
                <a:lnTo>
                  <a:pt x="429258" y="548162"/>
                </a:lnTo>
                <a:lnTo>
                  <a:pt x="424497" y="541287"/>
                </a:lnTo>
                <a:lnTo>
                  <a:pt x="419737" y="534148"/>
                </a:lnTo>
                <a:lnTo>
                  <a:pt x="415240" y="527008"/>
                </a:lnTo>
                <a:lnTo>
                  <a:pt x="411009" y="519868"/>
                </a:lnTo>
                <a:lnTo>
                  <a:pt x="406777" y="512464"/>
                </a:lnTo>
                <a:lnTo>
                  <a:pt x="402545" y="505060"/>
                </a:lnTo>
                <a:lnTo>
                  <a:pt x="398842" y="497392"/>
                </a:lnTo>
                <a:lnTo>
                  <a:pt x="395140" y="489988"/>
                </a:lnTo>
                <a:lnTo>
                  <a:pt x="391966" y="481791"/>
                </a:lnTo>
                <a:lnTo>
                  <a:pt x="388792" y="474122"/>
                </a:lnTo>
                <a:lnTo>
                  <a:pt x="385618" y="466189"/>
                </a:lnTo>
                <a:lnTo>
                  <a:pt x="382709" y="458256"/>
                </a:lnTo>
                <a:lnTo>
                  <a:pt x="380064" y="449795"/>
                </a:lnTo>
                <a:lnTo>
                  <a:pt x="377684" y="441862"/>
                </a:lnTo>
                <a:lnTo>
                  <a:pt x="375303" y="433400"/>
                </a:lnTo>
                <a:lnTo>
                  <a:pt x="373187" y="425203"/>
                </a:lnTo>
                <a:lnTo>
                  <a:pt x="371336" y="416477"/>
                </a:lnTo>
                <a:lnTo>
                  <a:pt x="370014" y="407750"/>
                </a:lnTo>
                <a:lnTo>
                  <a:pt x="368427" y="399289"/>
                </a:lnTo>
                <a:lnTo>
                  <a:pt x="367369" y="390562"/>
                </a:lnTo>
                <a:lnTo>
                  <a:pt x="366311" y="382101"/>
                </a:lnTo>
                <a:lnTo>
                  <a:pt x="365517" y="373110"/>
                </a:lnTo>
                <a:lnTo>
                  <a:pt x="364988" y="364120"/>
                </a:lnTo>
                <a:lnTo>
                  <a:pt x="364724" y="355129"/>
                </a:lnTo>
                <a:lnTo>
                  <a:pt x="364724" y="346403"/>
                </a:lnTo>
                <a:lnTo>
                  <a:pt x="364988" y="337412"/>
                </a:lnTo>
                <a:lnTo>
                  <a:pt x="365253" y="328422"/>
                </a:lnTo>
                <a:lnTo>
                  <a:pt x="365782" y="319695"/>
                </a:lnTo>
                <a:lnTo>
                  <a:pt x="366575" y="310705"/>
                </a:lnTo>
                <a:lnTo>
                  <a:pt x="367898" y="301979"/>
                </a:lnTo>
                <a:lnTo>
                  <a:pt x="368956" y="292988"/>
                </a:lnTo>
                <a:lnTo>
                  <a:pt x="370542" y="284791"/>
                </a:lnTo>
                <a:lnTo>
                  <a:pt x="372394" y="276064"/>
                </a:lnTo>
                <a:lnTo>
                  <a:pt x="374245" y="267603"/>
                </a:lnTo>
                <a:lnTo>
                  <a:pt x="376626" y="259141"/>
                </a:lnTo>
                <a:lnTo>
                  <a:pt x="378477" y="250944"/>
                </a:lnTo>
                <a:lnTo>
                  <a:pt x="381386" y="242746"/>
                </a:lnTo>
                <a:lnTo>
                  <a:pt x="384031" y="234549"/>
                </a:lnTo>
                <a:lnTo>
                  <a:pt x="386940" y="226616"/>
                </a:lnTo>
                <a:lnTo>
                  <a:pt x="390114" y="218683"/>
                </a:lnTo>
                <a:lnTo>
                  <a:pt x="393553" y="210750"/>
                </a:lnTo>
                <a:lnTo>
                  <a:pt x="396991" y="203082"/>
                </a:lnTo>
                <a:lnTo>
                  <a:pt x="400694" y="195678"/>
                </a:lnTo>
                <a:lnTo>
                  <a:pt x="404396" y="187745"/>
                </a:lnTo>
                <a:lnTo>
                  <a:pt x="408628" y="180341"/>
                </a:lnTo>
                <a:lnTo>
                  <a:pt x="412860" y="173201"/>
                </a:lnTo>
                <a:lnTo>
                  <a:pt x="417356" y="165797"/>
                </a:lnTo>
                <a:lnTo>
                  <a:pt x="422117" y="158658"/>
                </a:lnTo>
                <a:lnTo>
                  <a:pt x="426878" y="151783"/>
                </a:lnTo>
                <a:lnTo>
                  <a:pt x="431638" y="144907"/>
                </a:lnTo>
                <a:lnTo>
                  <a:pt x="436664" y="138297"/>
                </a:lnTo>
                <a:lnTo>
                  <a:pt x="441953" y="131686"/>
                </a:lnTo>
                <a:lnTo>
                  <a:pt x="447243" y="125075"/>
                </a:lnTo>
                <a:lnTo>
                  <a:pt x="453062" y="118993"/>
                </a:lnTo>
                <a:lnTo>
                  <a:pt x="458616" y="112647"/>
                </a:lnTo>
                <a:lnTo>
                  <a:pt x="464434" y="106301"/>
                </a:lnTo>
                <a:lnTo>
                  <a:pt x="470518" y="100483"/>
                </a:lnTo>
                <a:lnTo>
                  <a:pt x="476865" y="94666"/>
                </a:lnTo>
                <a:lnTo>
                  <a:pt x="482948" y="89113"/>
                </a:lnTo>
                <a:lnTo>
                  <a:pt x="489560" y="83560"/>
                </a:lnTo>
                <a:lnTo>
                  <a:pt x="496172" y="78271"/>
                </a:lnTo>
                <a:lnTo>
                  <a:pt x="502520" y="72983"/>
                </a:lnTo>
                <a:lnTo>
                  <a:pt x="509397" y="67958"/>
                </a:lnTo>
                <a:lnTo>
                  <a:pt x="516538" y="62934"/>
                </a:lnTo>
                <a:lnTo>
                  <a:pt x="523414" y="58175"/>
                </a:lnTo>
                <a:lnTo>
                  <a:pt x="530820" y="53679"/>
                </a:lnTo>
                <a:lnTo>
                  <a:pt x="537961" y="49184"/>
                </a:lnTo>
                <a:lnTo>
                  <a:pt x="545367" y="45217"/>
                </a:lnTo>
                <a:lnTo>
                  <a:pt x="553301" y="40987"/>
                </a:lnTo>
                <a:lnTo>
                  <a:pt x="560707" y="37020"/>
                </a:lnTo>
                <a:lnTo>
                  <a:pt x="568377" y="33583"/>
                </a:lnTo>
                <a:lnTo>
                  <a:pt x="576311" y="29881"/>
                </a:lnTo>
                <a:lnTo>
                  <a:pt x="584510" y="26707"/>
                </a:lnTo>
                <a:lnTo>
                  <a:pt x="592445" y="23534"/>
                </a:lnTo>
                <a:lnTo>
                  <a:pt x="600379" y="20361"/>
                </a:lnTo>
                <a:lnTo>
                  <a:pt x="608843" y="17717"/>
                </a:lnTo>
                <a:lnTo>
                  <a:pt x="617042" y="15073"/>
                </a:lnTo>
                <a:lnTo>
                  <a:pt x="625505" y="12693"/>
                </a:lnTo>
                <a:lnTo>
                  <a:pt x="633969" y="10313"/>
                </a:lnTo>
                <a:lnTo>
                  <a:pt x="642697" y="8462"/>
                </a:lnTo>
                <a:lnTo>
                  <a:pt x="651425" y="6875"/>
                </a:lnTo>
                <a:lnTo>
                  <a:pt x="659888" y="5024"/>
                </a:lnTo>
                <a:lnTo>
                  <a:pt x="668881" y="3702"/>
                </a:lnTo>
                <a:lnTo>
                  <a:pt x="677873" y="2644"/>
                </a:lnTo>
                <a:lnTo>
                  <a:pt x="686601" y="1851"/>
                </a:lnTo>
                <a:lnTo>
                  <a:pt x="695858" y="793"/>
                </a:lnTo>
                <a:lnTo>
                  <a:pt x="704851" y="264"/>
                </a:lnTo>
                <a:lnTo>
                  <a:pt x="71410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635316" y="5957406"/>
            <a:ext cx="1403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党员课堂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线上听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229232" y="5978105"/>
            <a:ext cx="12255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党务政策 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线上问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0772463" y="5988245"/>
            <a:ext cx="1407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党建活动    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线上看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955746" y="5891266"/>
            <a:ext cx="13239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流动党员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线上管</a:t>
            </a:r>
          </a:p>
        </p:txBody>
      </p:sp>
      <p:sp>
        <p:nvSpPr>
          <p:cNvPr id="36" name="chat_165652"/>
          <p:cNvSpPr>
            <a:spLocks noChangeAspect="1"/>
          </p:cNvSpPr>
          <p:nvPr/>
        </p:nvSpPr>
        <p:spPr bwMode="auto">
          <a:xfrm>
            <a:off x="9575438" y="5048501"/>
            <a:ext cx="609685" cy="557088"/>
          </a:xfrm>
          <a:custGeom>
            <a:avLst/>
            <a:gdLst>
              <a:gd name="connsiteX0" fmla="*/ 391644 w 608415"/>
              <a:gd name="connsiteY0" fmla="*/ 355333 h 555928"/>
              <a:gd name="connsiteX1" fmla="*/ 374745 w 608415"/>
              <a:gd name="connsiteY1" fmla="*/ 372209 h 555928"/>
              <a:gd name="connsiteX2" fmla="*/ 391644 w 608415"/>
              <a:gd name="connsiteY2" fmla="*/ 388932 h 555928"/>
              <a:gd name="connsiteX3" fmla="*/ 547424 w 608415"/>
              <a:gd name="connsiteY3" fmla="*/ 388932 h 555928"/>
              <a:gd name="connsiteX4" fmla="*/ 564170 w 608415"/>
              <a:gd name="connsiteY4" fmla="*/ 372209 h 555928"/>
              <a:gd name="connsiteX5" fmla="*/ 547424 w 608415"/>
              <a:gd name="connsiteY5" fmla="*/ 355333 h 555928"/>
              <a:gd name="connsiteX6" fmla="*/ 294863 w 608415"/>
              <a:gd name="connsiteY6" fmla="*/ 199746 h 555928"/>
              <a:gd name="connsiteX7" fmla="*/ 277961 w 608415"/>
              <a:gd name="connsiteY7" fmla="*/ 216622 h 555928"/>
              <a:gd name="connsiteX8" fmla="*/ 294863 w 608415"/>
              <a:gd name="connsiteY8" fmla="*/ 233344 h 555928"/>
              <a:gd name="connsiteX9" fmla="*/ 372765 w 608415"/>
              <a:gd name="connsiteY9" fmla="*/ 233344 h 555928"/>
              <a:gd name="connsiteX10" fmla="*/ 389514 w 608415"/>
              <a:gd name="connsiteY10" fmla="*/ 216622 h 555928"/>
              <a:gd name="connsiteX11" fmla="*/ 372765 w 608415"/>
              <a:gd name="connsiteY11" fmla="*/ 199746 h 555928"/>
              <a:gd name="connsiteX12" fmla="*/ 61001 w 608415"/>
              <a:gd name="connsiteY12" fmla="*/ 199746 h 555928"/>
              <a:gd name="connsiteX13" fmla="*/ 44252 w 608415"/>
              <a:gd name="connsiteY13" fmla="*/ 216622 h 555928"/>
              <a:gd name="connsiteX14" fmla="*/ 61001 w 608415"/>
              <a:gd name="connsiteY14" fmla="*/ 233344 h 555928"/>
              <a:gd name="connsiteX15" fmla="*/ 216806 w 608415"/>
              <a:gd name="connsiteY15" fmla="*/ 233344 h 555928"/>
              <a:gd name="connsiteX16" fmla="*/ 233708 w 608415"/>
              <a:gd name="connsiteY16" fmla="*/ 216622 h 555928"/>
              <a:gd name="connsiteX17" fmla="*/ 216806 w 608415"/>
              <a:gd name="connsiteY17" fmla="*/ 199746 h 555928"/>
              <a:gd name="connsiteX18" fmla="*/ 467384 w 608415"/>
              <a:gd name="connsiteY18" fmla="*/ 194549 h 555928"/>
              <a:gd name="connsiteX19" fmla="*/ 575692 w 608415"/>
              <a:gd name="connsiteY19" fmla="*/ 194549 h 555928"/>
              <a:gd name="connsiteX20" fmla="*/ 608415 w 608415"/>
              <a:gd name="connsiteY20" fmla="*/ 227228 h 555928"/>
              <a:gd name="connsiteX21" fmla="*/ 608415 w 608415"/>
              <a:gd name="connsiteY21" fmla="*/ 439407 h 555928"/>
              <a:gd name="connsiteX22" fmla="*/ 575692 w 608415"/>
              <a:gd name="connsiteY22" fmla="*/ 472086 h 555928"/>
              <a:gd name="connsiteX23" fmla="*/ 391491 w 608415"/>
              <a:gd name="connsiteY23" fmla="*/ 472086 h 555928"/>
              <a:gd name="connsiteX24" fmla="*/ 374745 w 608415"/>
              <a:gd name="connsiteY24" fmla="*/ 488808 h 555928"/>
              <a:gd name="connsiteX25" fmla="*/ 374745 w 608415"/>
              <a:gd name="connsiteY25" fmla="*/ 549563 h 555928"/>
              <a:gd name="connsiteX26" fmla="*/ 370751 w 608415"/>
              <a:gd name="connsiteY26" fmla="*/ 555393 h 555928"/>
              <a:gd name="connsiteX27" fmla="*/ 363838 w 608415"/>
              <a:gd name="connsiteY27" fmla="*/ 554012 h 555928"/>
              <a:gd name="connsiteX28" fmla="*/ 286562 w 608415"/>
              <a:gd name="connsiteY28" fmla="*/ 476995 h 555928"/>
              <a:gd name="connsiteX29" fmla="*/ 274733 w 608415"/>
              <a:gd name="connsiteY29" fmla="*/ 472086 h 555928"/>
              <a:gd name="connsiteX30" fmla="*/ 207443 w 608415"/>
              <a:gd name="connsiteY30" fmla="*/ 472086 h 555928"/>
              <a:gd name="connsiteX31" fmla="*/ 174720 w 608415"/>
              <a:gd name="connsiteY31" fmla="*/ 439407 h 555928"/>
              <a:gd name="connsiteX32" fmla="*/ 174720 w 608415"/>
              <a:gd name="connsiteY32" fmla="*/ 311148 h 555928"/>
              <a:gd name="connsiteX33" fmla="*/ 218965 w 608415"/>
              <a:gd name="connsiteY33" fmla="*/ 311148 h 555928"/>
              <a:gd name="connsiteX34" fmla="*/ 218965 w 608415"/>
              <a:gd name="connsiteY34" fmla="*/ 355026 h 555928"/>
              <a:gd name="connsiteX35" fmla="*/ 243700 w 608415"/>
              <a:gd name="connsiteY35" fmla="*/ 392001 h 555928"/>
              <a:gd name="connsiteX36" fmla="*/ 259063 w 608415"/>
              <a:gd name="connsiteY36" fmla="*/ 395069 h 555928"/>
              <a:gd name="connsiteX37" fmla="*/ 287330 w 608415"/>
              <a:gd name="connsiteY37" fmla="*/ 383409 h 555928"/>
              <a:gd name="connsiteX38" fmla="*/ 359536 w 608415"/>
              <a:gd name="connsiteY38" fmla="*/ 311148 h 555928"/>
              <a:gd name="connsiteX39" fmla="*/ 401016 w 608415"/>
              <a:gd name="connsiteY39" fmla="*/ 311148 h 555928"/>
              <a:gd name="connsiteX40" fmla="*/ 467384 w 608415"/>
              <a:gd name="connsiteY40" fmla="*/ 244871 h 555928"/>
              <a:gd name="connsiteX41" fmla="*/ 61001 w 608415"/>
              <a:gd name="connsiteY41" fmla="*/ 121965 h 555928"/>
              <a:gd name="connsiteX42" fmla="*/ 44252 w 608415"/>
              <a:gd name="connsiteY42" fmla="*/ 138840 h 555928"/>
              <a:gd name="connsiteX43" fmla="*/ 61001 w 608415"/>
              <a:gd name="connsiteY43" fmla="*/ 155562 h 555928"/>
              <a:gd name="connsiteX44" fmla="*/ 372765 w 608415"/>
              <a:gd name="connsiteY44" fmla="*/ 155562 h 555928"/>
              <a:gd name="connsiteX45" fmla="*/ 389514 w 608415"/>
              <a:gd name="connsiteY45" fmla="*/ 138840 h 555928"/>
              <a:gd name="connsiteX46" fmla="*/ 372765 w 608415"/>
              <a:gd name="connsiteY46" fmla="*/ 121965 h 555928"/>
              <a:gd name="connsiteX47" fmla="*/ 61001 w 608415"/>
              <a:gd name="connsiteY47" fmla="*/ 44183 h 555928"/>
              <a:gd name="connsiteX48" fmla="*/ 44252 w 608415"/>
              <a:gd name="connsiteY48" fmla="*/ 61059 h 555928"/>
              <a:gd name="connsiteX49" fmla="*/ 61001 w 608415"/>
              <a:gd name="connsiteY49" fmla="*/ 77781 h 555928"/>
              <a:gd name="connsiteX50" fmla="*/ 372765 w 608415"/>
              <a:gd name="connsiteY50" fmla="*/ 77781 h 555928"/>
              <a:gd name="connsiteX51" fmla="*/ 389514 w 608415"/>
              <a:gd name="connsiteY51" fmla="*/ 61059 h 555928"/>
              <a:gd name="connsiteX52" fmla="*/ 372765 w 608415"/>
              <a:gd name="connsiteY52" fmla="*/ 44183 h 555928"/>
              <a:gd name="connsiteX53" fmla="*/ 32728 w 608415"/>
              <a:gd name="connsiteY53" fmla="*/ 0 h 555928"/>
              <a:gd name="connsiteX54" fmla="*/ 401038 w 608415"/>
              <a:gd name="connsiteY54" fmla="*/ 0 h 555928"/>
              <a:gd name="connsiteX55" fmla="*/ 433766 w 608415"/>
              <a:gd name="connsiteY55" fmla="*/ 32677 h 555928"/>
              <a:gd name="connsiteX56" fmla="*/ 433766 w 608415"/>
              <a:gd name="connsiteY56" fmla="*/ 244850 h 555928"/>
              <a:gd name="connsiteX57" fmla="*/ 401038 w 608415"/>
              <a:gd name="connsiteY57" fmla="*/ 277527 h 555928"/>
              <a:gd name="connsiteX58" fmla="*/ 352637 w 608415"/>
              <a:gd name="connsiteY58" fmla="*/ 277527 h 555928"/>
              <a:gd name="connsiteX59" fmla="*/ 340652 w 608415"/>
              <a:gd name="connsiteY59" fmla="*/ 282436 h 555928"/>
              <a:gd name="connsiteX60" fmla="*/ 263517 w 608415"/>
              <a:gd name="connsiteY60" fmla="*/ 359604 h 555928"/>
              <a:gd name="connsiteX61" fmla="*/ 256603 w 608415"/>
              <a:gd name="connsiteY61" fmla="*/ 360985 h 555928"/>
              <a:gd name="connsiteX62" fmla="*/ 252608 w 608415"/>
              <a:gd name="connsiteY62" fmla="*/ 355002 h 555928"/>
              <a:gd name="connsiteX63" fmla="*/ 252608 w 608415"/>
              <a:gd name="connsiteY63" fmla="*/ 294403 h 555928"/>
              <a:gd name="connsiteX64" fmla="*/ 235706 w 608415"/>
              <a:gd name="connsiteY64" fmla="*/ 277527 h 555928"/>
              <a:gd name="connsiteX65" fmla="*/ 32728 w 608415"/>
              <a:gd name="connsiteY65" fmla="*/ 277527 h 555928"/>
              <a:gd name="connsiteX66" fmla="*/ 0 w 608415"/>
              <a:gd name="connsiteY66" fmla="*/ 244850 h 555928"/>
              <a:gd name="connsiteX67" fmla="*/ 0 w 608415"/>
              <a:gd name="connsiteY67" fmla="*/ 32677 h 555928"/>
              <a:gd name="connsiteX68" fmla="*/ 32728 w 608415"/>
              <a:gd name="connsiteY68" fmla="*/ 0 h 55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8415" h="555928">
                <a:moveTo>
                  <a:pt x="391644" y="355333"/>
                </a:moveTo>
                <a:cubicBezTo>
                  <a:pt x="382273" y="355333"/>
                  <a:pt x="374745" y="362851"/>
                  <a:pt x="374745" y="372209"/>
                </a:cubicBezTo>
                <a:cubicBezTo>
                  <a:pt x="374745" y="381415"/>
                  <a:pt x="382273" y="388932"/>
                  <a:pt x="391644" y="388932"/>
                </a:cubicBezTo>
                <a:lnTo>
                  <a:pt x="547424" y="388932"/>
                </a:lnTo>
                <a:cubicBezTo>
                  <a:pt x="556642" y="388932"/>
                  <a:pt x="564170" y="381415"/>
                  <a:pt x="564170" y="372209"/>
                </a:cubicBezTo>
                <a:cubicBezTo>
                  <a:pt x="564170" y="362851"/>
                  <a:pt x="556642" y="355333"/>
                  <a:pt x="547424" y="355333"/>
                </a:cubicBezTo>
                <a:close/>
                <a:moveTo>
                  <a:pt x="294863" y="199746"/>
                </a:moveTo>
                <a:cubicBezTo>
                  <a:pt x="285490" y="199746"/>
                  <a:pt x="277961" y="207263"/>
                  <a:pt x="277961" y="216622"/>
                </a:cubicBezTo>
                <a:cubicBezTo>
                  <a:pt x="277961" y="225826"/>
                  <a:pt x="285490" y="233344"/>
                  <a:pt x="294863" y="233344"/>
                </a:cubicBezTo>
                <a:lnTo>
                  <a:pt x="372765" y="233344"/>
                </a:lnTo>
                <a:cubicBezTo>
                  <a:pt x="381985" y="233344"/>
                  <a:pt x="389514" y="225826"/>
                  <a:pt x="389514" y="216622"/>
                </a:cubicBezTo>
                <a:cubicBezTo>
                  <a:pt x="389514" y="207263"/>
                  <a:pt x="381985" y="199746"/>
                  <a:pt x="372765" y="199746"/>
                </a:cubicBezTo>
                <a:close/>
                <a:moveTo>
                  <a:pt x="61001" y="199746"/>
                </a:moveTo>
                <a:cubicBezTo>
                  <a:pt x="51781" y="199746"/>
                  <a:pt x="44252" y="207263"/>
                  <a:pt x="44252" y="216622"/>
                </a:cubicBezTo>
                <a:cubicBezTo>
                  <a:pt x="44252" y="225826"/>
                  <a:pt x="51781" y="233344"/>
                  <a:pt x="61001" y="233344"/>
                </a:cubicBezTo>
                <a:lnTo>
                  <a:pt x="216806" y="233344"/>
                </a:lnTo>
                <a:cubicBezTo>
                  <a:pt x="226179" y="233344"/>
                  <a:pt x="233708" y="225826"/>
                  <a:pt x="233708" y="216622"/>
                </a:cubicBezTo>
                <a:cubicBezTo>
                  <a:pt x="233708" y="207263"/>
                  <a:pt x="226179" y="199746"/>
                  <a:pt x="216806" y="199746"/>
                </a:cubicBezTo>
                <a:close/>
                <a:moveTo>
                  <a:pt x="467384" y="194549"/>
                </a:moveTo>
                <a:lnTo>
                  <a:pt x="575692" y="194549"/>
                </a:lnTo>
                <a:cubicBezTo>
                  <a:pt x="593667" y="194549"/>
                  <a:pt x="608415" y="209124"/>
                  <a:pt x="608415" y="227228"/>
                </a:cubicBezTo>
                <a:lnTo>
                  <a:pt x="608415" y="439407"/>
                </a:lnTo>
                <a:cubicBezTo>
                  <a:pt x="608415" y="457357"/>
                  <a:pt x="593667" y="472086"/>
                  <a:pt x="575692" y="472086"/>
                </a:cubicBezTo>
                <a:lnTo>
                  <a:pt x="391491" y="472086"/>
                </a:lnTo>
                <a:cubicBezTo>
                  <a:pt x="382273" y="472086"/>
                  <a:pt x="374745" y="479603"/>
                  <a:pt x="374745" y="488808"/>
                </a:cubicBezTo>
                <a:lnTo>
                  <a:pt x="374745" y="549563"/>
                </a:lnTo>
                <a:cubicBezTo>
                  <a:pt x="374745" y="553245"/>
                  <a:pt x="372287" y="554779"/>
                  <a:pt x="370751" y="555393"/>
                </a:cubicBezTo>
                <a:cubicBezTo>
                  <a:pt x="369368" y="556006"/>
                  <a:pt x="366449" y="556620"/>
                  <a:pt x="363838" y="554012"/>
                </a:cubicBezTo>
                <a:lnTo>
                  <a:pt x="286562" y="476995"/>
                </a:lnTo>
                <a:cubicBezTo>
                  <a:pt x="283490" y="473773"/>
                  <a:pt x="279188" y="472086"/>
                  <a:pt x="274733" y="472086"/>
                </a:cubicBezTo>
                <a:lnTo>
                  <a:pt x="207443" y="472086"/>
                </a:lnTo>
                <a:cubicBezTo>
                  <a:pt x="189469" y="472086"/>
                  <a:pt x="174720" y="457357"/>
                  <a:pt x="174720" y="439407"/>
                </a:cubicBezTo>
                <a:lnTo>
                  <a:pt x="174720" y="311148"/>
                </a:lnTo>
                <a:lnTo>
                  <a:pt x="218965" y="311148"/>
                </a:lnTo>
                <a:lnTo>
                  <a:pt x="218965" y="355026"/>
                </a:lnTo>
                <a:cubicBezTo>
                  <a:pt x="218965" y="371289"/>
                  <a:pt x="228644" y="385864"/>
                  <a:pt x="243700" y="392001"/>
                </a:cubicBezTo>
                <a:cubicBezTo>
                  <a:pt x="248616" y="394148"/>
                  <a:pt x="253839" y="395069"/>
                  <a:pt x="259063" y="395069"/>
                </a:cubicBezTo>
                <a:cubicBezTo>
                  <a:pt x="269356" y="395069"/>
                  <a:pt x="279649" y="391080"/>
                  <a:pt x="287330" y="383409"/>
                </a:cubicBezTo>
                <a:lnTo>
                  <a:pt x="359536" y="311148"/>
                </a:lnTo>
                <a:lnTo>
                  <a:pt x="401016" y="311148"/>
                </a:lnTo>
                <a:cubicBezTo>
                  <a:pt x="437580" y="311148"/>
                  <a:pt x="467384" y="281385"/>
                  <a:pt x="467384" y="244871"/>
                </a:cubicBezTo>
                <a:close/>
                <a:moveTo>
                  <a:pt x="61001" y="121965"/>
                </a:moveTo>
                <a:cubicBezTo>
                  <a:pt x="51781" y="121965"/>
                  <a:pt x="44252" y="129482"/>
                  <a:pt x="44252" y="138840"/>
                </a:cubicBezTo>
                <a:cubicBezTo>
                  <a:pt x="44252" y="148045"/>
                  <a:pt x="51781" y="155562"/>
                  <a:pt x="61001" y="155562"/>
                </a:cubicBezTo>
                <a:lnTo>
                  <a:pt x="372765" y="155562"/>
                </a:lnTo>
                <a:cubicBezTo>
                  <a:pt x="381985" y="155562"/>
                  <a:pt x="389514" y="148045"/>
                  <a:pt x="389514" y="138840"/>
                </a:cubicBezTo>
                <a:cubicBezTo>
                  <a:pt x="389514" y="129482"/>
                  <a:pt x="381985" y="121965"/>
                  <a:pt x="372765" y="121965"/>
                </a:cubicBezTo>
                <a:close/>
                <a:moveTo>
                  <a:pt x="61001" y="44183"/>
                </a:moveTo>
                <a:cubicBezTo>
                  <a:pt x="51781" y="44183"/>
                  <a:pt x="44252" y="51701"/>
                  <a:pt x="44252" y="61059"/>
                </a:cubicBezTo>
                <a:cubicBezTo>
                  <a:pt x="44252" y="70264"/>
                  <a:pt x="51781" y="77781"/>
                  <a:pt x="61001" y="77781"/>
                </a:cubicBezTo>
                <a:lnTo>
                  <a:pt x="372765" y="77781"/>
                </a:lnTo>
                <a:cubicBezTo>
                  <a:pt x="381985" y="77781"/>
                  <a:pt x="389514" y="70264"/>
                  <a:pt x="389514" y="61059"/>
                </a:cubicBezTo>
                <a:cubicBezTo>
                  <a:pt x="389514" y="51701"/>
                  <a:pt x="381985" y="44183"/>
                  <a:pt x="372765" y="44183"/>
                </a:cubicBezTo>
                <a:close/>
                <a:moveTo>
                  <a:pt x="32728" y="0"/>
                </a:moveTo>
                <a:lnTo>
                  <a:pt x="401038" y="0"/>
                </a:lnTo>
                <a:cubicBezTo>
                  <a:pt x="419015" y="0"/>
                  <a:pt x="433766" y="14728"/>
                  <a:pt x="433766" y="32677"/>
                </a:cubicBezTo>
                <a:lnTo>
                  <a:pt x="433766" y="244850"/>
                </a:lnTo>
                <a:cubicBezTo>
                  <a:pt x="433766" y="262799"/>
                  <a:pt x="419015" y="277527"/>
                  <a:pt x="401038" y="277527"/>
                </a:cubicBezTo>
                <a:lnTo>
                  <a:pt x="352637" y="277527"/>
                </a:lnTo>
                <a:cubicBezTo>
                  <a:pt x="348181" y="277527"/>
                  <a:pt x="343878" y="279368"/>
                  <a:pt x="340652" y="282436"/>
                </a:cubicBezTo>
                <a:lnTo>
                  <a:pt x="263517" y="359604"/>
                </a:lnTo>
                <a:cubicBezTo>
                  <a:pt x="260905" y="362212"/>
                  <a:pt x="257986" y="361598"/>
                  <a:pt x="256603" y="360985"/>
                </a:cubicBezTo>
                <a:cubicBezTo>
                  <a:pt x="255066" y="360371"/>
                  <a:pt x="252608" y="358837"/>
                  <a:pt x="252608" y="355002"/>
                </a:cubicBezTo>
                <a:lnTo>
                  <a:pt x="252608" y="294403"/>
                </a:lnTo>
                <a:cubicBezTo>
                  <a:pt x="252608" y="285045"/>
                  <a:pt x="245079" y="277527"/>
                  <a:pt x="235706" y="277527"/>
                </a:cubicBezTo>
                <a:lnTo>
                  <a:pt x="32728" y="277527"/>
                </a:lnTo>
                <a:cubicBezTo>
                  <a:pt x="14751" y="277527"/>
                  <a:pt x="0" y="262799"/>
                  <a:pt x="0" y="244850"/>
                </a:cubicBezTo>
                <a:lnTo>
                  <a:pt x="0" y="32677"/>
                </a:lnTo>
                <a:cubicBezTo>
                  <a:pt x="0" y="14728"/>
                  <a:pt x="14751" y="0"/>
                  <a:pt x="327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7" name="iconfont-11672-5428592"/>
          <p:cNvSpPr>
            <a:spLocks noChangeAspect="1"/>
          </p:cNvSpPr>
          <p:nvPr/>
        </p:nvSpPr>
        <p:spPr bwMode="auto">
          <a:xfrm>
            <a:off x="11090125" y="5033402"/>
            <a:ext cx="609685" cy="533487"/>
          </a:xfrm>
          <a:custGeom>
            <a:avLst/>
            <a:gdLst>
              <a:gd name="T0" fmla="*/ 12000 w 12800"/>
              <a:gd name="T1" fmla="*/ 3200 h 11200"/>
              <a:gd name="T2" fmla="*/ 11200 w 12800"/>
              <a:gd name="T3" fmla="*/ 3200 h 11200"/>
              <a:gd name="T4" fmla="*/ 11200 w 12800"/>
              <a:gd name="T5" fmla="*/ 4000 h 11200"/>
              <a:gd name="T6" fmla="*/ 10400 w 12800"/>
              <a:gd name="T7" fmla="*/ 4800 h 11200"/>
              <a:gd name="T8" fmla="*/ 9600 w 12800"/>
              <a:gd name="T9" fmla="*/ 4000 h 11200"/>
              <a:gd name="T10" fmla="*/ 9600 w 12800"/>
              <a:gd name="T11" fmla="*/ 3200 h 11200"/>
              <a:gd name="T12" fmla="*/ 8800 w 12800"/>
              <a:gd name="T13" fmla="*/ 3200 h 11200"/>
              <a:gd name="T14" fmla="*/ 8000 w 12800"/>
              <a:gd name="T15" fmla="*/ 2400 h 11200"/>
              <a:gd name="T16" fmla="*/ 8800 w 12800"/>
              <a:gd name="T17" fmla="*/ 1600 h 11200"/>
              <a:gd name="T18" fmla="*/ 9600 w 12800"/>
              <a:gd name="T19" fmla="*/ 1600 h 11200"/>
              <a:gd name="T20" fmla="*/ 9600 w 12800"/>
              <a:gd name="T21" fmla="*/ 800 h 11200"/>
              <a:gd name="T22" fmla="*/ 10400 w 12800"/>
              <a:gd name="T23" fmla="*/ 0 h 11200"/>
              <a:gd name="T24" fmla="*/ 11200 w 12800"/>
              <a:gd name="T25" fmla="*/ 800 h 11200"/>
              <a:gd name="T26" fmla="*/ 11200 w 12800"/>
              <a:gd name="T27" fmla="*/ 1600 h 11200"/>
              <a:gd name="T28" fmla="*/ 12000 w 12800"/>
              <a:gd name="T29" fmla="*/ 1600 h 11200"/>
              <a:gd name="T30" fmla="*/ 12800 w 12800"/>
              <a:gd name="T31" fmla="*/ 2400 h 11200"/>
              <a:gd name="T32" fmla="*/ 12000 w 12800"/>
              <a:gd name="T33" fmla="*/ 3200 h 11200"/>
              <a:gd name="T34" fmla="*/ 6400 w 12800"/>
              <a:gd name="T35" fmla="*/ 8000 h 11200"/>
              <a:gd name="T36" fmla="*/ 4800 w 12800"/>
              <a:gd name="T37" fmla="*/ 6400 h 11200"/>
              <a:gd name="T38" fmla="*/ 4808 w 12800"/>
              <a:gd name="T39" fmla="*/ 6321 h 11200"/>
              <a:gd name="T40" fmla="*/ 5200 w 12800"/>
              <a:gd name="T41" fmla="*/ 6400 h 11200"/>
              <a:gd name="T42" fmla="*/ 6400 w 12800"/>
              <a:gd name="T43" fmla="*/ 5200 h 11200"/>
              <a:gd name="T44" fmla="*/ 6321 w 12800"/>
              <a:gd name="T45" fmla="*/ 4808 h 11200"/>
              <a:gd name="T46" fmla="*/ 6400 w 12800"/>
              <a:gd name="T47" fmla="*/ 4800 h 11200"/>
              <a:gd name="T48" fmla="*/ 8000 w 12800"/>
              <a:gd name="T49" fmla="*/ 6400 h 11200"/>
              <a:gd name="T50" fmla="*/ 6400 w 12800"/>
              <a:gd name="T51" fmla="*/ 8000 h 11200"/>
              <a:gd name="T52" fmla="*/ 6400 w 12800"/>
              <a:gd name="T53" fmla="*/ 3200 h 11200"/>
              <a:gd name="T54" fmla="*/ 3200 w 12800"/>
              <a:gd name="T55" fmla="*/ 6400 h 11200"/>
              <a:gd name="T56" fmla="*/ 6400 w 12800"/>
              <a:gd name="T57" fmla="*/ 9600 h 11200"/>
              <a:gd name="T58" fmla="*/ 9600 w 12800"/>
              <a:gd name="T59" fmla="*/ 6400 h 11200"/>
              <a:gd name="T60" fmla="*/ 9585 w 12800"/>
              <a:gd name="T61" fmla="*/ 6253 h 11200"/>
              <a:gd name="T62" fmla="*/ 10400 w 12800"/>
              <a:gd name="T63" fmla="*/ 6400 h 11200"/>
              <a:gd name="T64" fmla="*/ 12339 w 12800"/>
              <a:gd name="T65" fmla="*/ 5394 h 11200"/>
              <a:gd name="T66" fmla="*/ 12800 w 12800"/>
              <a:gd name="T67" fmla="*/ 6400 h 11200"/>
              <a:gd name="T68" fmla="*/ 6400 w 12800"/>
              <a:gd name="T69" fmla="*/ 11200 h 11200"/>
              <a:gd name="T70" fmla="*/ 0 w 12800"/>
              <a:gd name="T71" fmla="*/ 6400 h 11200"/>
              <a:gd name="T72" fmla="*/ 6400 w 12800"/>
              <a:gd name="T73" fmla="*/ 1600 h 11200"/>
              <a:gd name="T74" fmla="*/ 6537 w 12800"/>
              <a:gd name="T75" fmla="*/ 1609 h 11200"/>
              <a:gd name="T76" fmla="*/ 6400 w 12800"/>
              <a:gd name="T77" fmla="*/ 2400 h 11200"/>
              <a:gd name="T78" fmla="*/ 6547 w 12800"/>
              <a:gd name="T79" fmla="*/ 3215 h 11200"/>
              <a:gd name="T80" fmla="*/ 6400 w 12800"/>
              <a:gd name="T81" fmla="*/ 3200 h 1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800" h="11200">
                <a:moveTo>
                  <a:pt x="12000" y="3200"/>
                </a:moveTo>
                <a:lnTo>
                  <a:pt x="11200" y="3200"/>
                </a:lnTo>
                <a:lnTo>
                  <a:pt x="11200" y="4000"/>
                </a:lnTo>
                <a:cubicBezTo>
                  <a:pt x="11200" y="4442"/>
                  <a:pt x="10842" y="4800"/>
                  <a:pt x="10400" y="4800"/>
                </a:cubicBezTo>
                <a:cubicBezTo>
                  <a:pt x="9958" y="4800"/>
                  <a:pt x="9600" y="4442"/>
                  <a:pt x="9600" y="4000"/>
                </a:cubicBezTo>
                <a:lnTo>
                  <a:pt x="9600" y="3200"/>
                </a:lnTo>
                <a:lnTo>
                  <a:pt x="8800" y="3200"/>
                </a:lnTo>
                <a:cubicBezTo>
                  <a:pt x="8358" y="3200"/>
                  <a:pt x="8000" y="2842"/>
                  <a:pt x="8000" y="2400"/>
                </a:cubicBezTo>
                <a:cubicBezTo>
                  <a:pt x="8000" y="1958"/>
                  <a:pt x="8358" y="1600"/>
                  <a:pt x="8800" y="1600"/>
                </a:cubicBezTo>
                <a:lnTo>
                  <a:pt x="9600" y="1600"/>
                </a:lnTo>
                <a:lnTo>
                  <a:pt x="9600" y="800"/>
                </a:lnTo>
                <a:cubicBezTo>
                  <a:pt x="9600" y="358"/>
                  <a:pt x="9958" y="0"/>
                  <a:pt x="10400" y="0"/>
                </a:cubicBezTo>
                <a:cubicBezTo>
                  <a:pt x="10842" y="0"/>
                  <a:pt x="11200" y="358"/>
                  <a:pt x="11200" y="800"/>
                </a:cubicBezTo>
                <a:lnTo>
                  <a:pt x="11200" y="1600"/>
                </a:lnTo>
                <a:lnTo>
                  <a:pt x="12000" y="1600"/>
                </a:lnTo>
                <a:cubicBezTo>
                  <a:pt x="12442" y="1600"/>
                  <a:pt x="12800" y="1958"/>
                  <a:pt x="12800" y="2400"/>
                </a:cubicBezTo>
                <a:cubicBezTo>
                  <a:pt x="12800" y="2842"/>
                  <a:pt x="12442" y="3200"/>
                  <a:pt x="12000" y="3200"/>
                </a:cubicBezTo>
                <a:close/>
                <a:moveTo>
                  <a:pt x="6400" y="8000"/>
                </a:moveTo>
                <a:cubicBezTo>
                  <a:pt x="5517" y="8000"/>
                  <a:pt x="4800" y="7283"/>
                  <a:pt x="4800" y="6400"/>
                </a:cubicBezTo>
                <a:cubicBezTo>
                  <a:pt x="4800" y="6373"/>
                  <a:pt x="4806" y="6348"/>
                  <a:pt x="4808" y="6321"/>
                </a:cubicBezTo>
                <a:cubicBezTo>
                  <a:pt x="4932" y="6364"/>
                  <a:pt x="5061" y="6400"/>
                  <a:pt x="5200" y="6400"/>
                </a:cubicBezTo>
                <a:cubicBezTo>
                  <a:pt x="5862" y="6400"/>
                  <a:pt x="6400" y="5862"/>
                  <a:pt x="6400" y="5200"/>
                </a:cubicBezTo>
                <a:cubicBezTo>
                  <a:pt x="6400" y="5061"/>
                  <a:pt x="6364" y="4932"/>
                  <a:pt x="6321" y="4808"/>
                </a:cubicBezTo>
                <a:cubicBezTo>
                  <a:pt x="6348" y="4806"/>
                  <a:pt x="6373" y="4800"/>
                  <a:pt x="6400" y="4800"/>
                </a:cubicBezTo>
                <a:cubicBezTo>
                  <a:pt x="7283" y="4800"/>
                  <a:pt x="8000" y="5517"/>
                  <a:pt x="8000" y="6400"/>
                </a:cubicBezTo>
                <a:cubicBezTo>
                  <a:pt x="8000" y="7283"/>
                  <a:pt x="7283" y="8000"/>
                  <a:pt x="6400" y="8000"/>
                </a:cubicBezTo>
                <a:close/>
                <a:moveTo>
                  <a:pt x="6400" y="3200"/>
                </a:moveTo>
                <a:cubicBezTo>
                  <a:pt x="4633" y="3200"/>
                  <a:pt x="3200" y="4633"/>
                  <a:pt x="3200" y="6400"/>
                </a:cubicBezTo>
                <a:cubicBezTo>
                  <a:pt x="3200" y="8167"/>
                  <a:pt x="4633" y="9600"/>
                  <a:pt x="6400" y="9600"/>
                </a:cubicBezTo>
                <a:cubicBezTo>
                  <a:pt x="8167" y="9600"/>
                  <a:pt x="9600" y="8167"/>
                  <a:pt x="9600" y="6400"/>
                </a:cubicBezTo>
                <a:cubicBezTo>
                  <a:pt x="9600" y="6350"/>
                  <a:pt x="9587" y="6303"/>
                  <a:pt x="9585" y="6253"/>
                </a:cubicBezTo>
                <a:cubicBezTo>
                  <a:pt x="9839" y="6346"/>
                  <a:pt x="10113" y="6400"/>
                  <a:pt x="10400" y="6400"/>
                </a:cubicBezTo>
                <a:cubicBezTo>
                  <a:pt x="11203" y="6400"/>
                  <a:pt x="11906" y="6001"/>
                  <a:pt x="12339" y="5394"/>
                </a:cubicBezTo>
                <a:cubicBezTo>
                  <a:pt x="12656" y="5980"/>
                  <a:pt x="12800" y="6400"/>
                  <a:pt x="12800" y="6400"/>
                </a:cubicBezTo>
                <a:cubicBezTo>
                  <a:pt x="12800" y="6400"/>
                  <a:pt x="11200" y="11200"/>
                  <a:pt x="6400" y="11200"/>
                </a:cubicBezTo>
                <a:cubicBezTo>
                  <a:pt x="1600" y="11200"/>
                  <a:pt x="0" y="6400"/>
                  <a:pt x="0" y="6400"/>
                </a:cubicBezTo>
                <a:cubicBezTo>
                  <a:pt x="0" y="6400"/>
                  <a:pt x="1600" y="1600"/>
                  <a:pt x="6400" y="1600"/>
                </a:cubicBezTo>
                <a:cubicBezTo>
                  <a:pt x="6448" y="1600"/>
                  <a:pt x="6490" y="1608"/>
                  <a:pt x="6537" y="1609"/>
                </a:cubicBezTo>
                <a:cubicBezTo>
                  <a:pt x="6447" y="1863"/>
                  <a:pt x="6400" y="2130"/>
                  <a:pt x="6400" y="2400"/>
                </a:cubicBezTo>
                <a:cubicBezTo>
                  <a:pt x="6400" y="2687"/>
                  <a:pt x="6454" y="2961"/>
                  <a:pt x="6547" y="3215"/>
                </a:cubicBezTo>
                <a:cubicBezTo>
                  <a:pt x="6497" y="3213"/>
                  <a:pt x="6450" y="3200"/>
                  <a:pt x="6400" y="3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0" name="文本框 39"/>
          <p:cNvSpPr txBox="1"/>
          <p:nvPr/>
        </p:nvSpPr>
        <p:spPr>
          <a:xfrm>
            <a:off x="3642642" y="215302"/>
            <a:ext cx="674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智慧党建平台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岳农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117163" y="1058485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535" y="1180080"/>
            <a:ext cx="7982586" cy="34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KSO_Shape"/>
          <p:cNvSpPr/>
          <p:nvPr/>
        </p:nvSpPr>
        <p:spPr bwMode="auto">
          <a:xfrm>
            <a:off x="7419739" y="4982375"/>
            <a:ext cx="633495" cy="507134"/>
          </a:xfrm>
          <a:custGeom>
            <a:avLst/>
            <a:gdLst>
              <a:gd name="T0" fmla="*/ 1814848 w 5325"/>
              <a:gd name="T1" fmla="*/ 1012065 h 4595"/>
              <a:gd name="T2" fmla="*/ 90510 w 5325"/>
              <a:gd name="T3" fmla="*/ 0 h 4595"/>
              <a:gd name="T4" fmla="*/ 0 w 5325"/>
              <a:gd name="T5" fmla="*/ 1012065 h 4595"/>
              <a:gd name="T6" fmla="*/ 459346 w 5325"/>
              <a:gd name="T7" fmla="*/ 1169473 h 4595"/>
              <a:gd name="T8" fmla="*/ 502276 w 5325"/>
              <a:gd name="T9" fmla="*/ 1643845 h 4595"/>
              <a:gd name="T10" fmla="*/ 630349 w 5325"/>
              <a:gd name="T11" fmla="*/ 1169473 h 4595"/>
              <a:gd name="T12" fmla="*/ 1275366 w 5325"/>
              <a:gd name="T13" fmla="*/ 1169473 h 4595"/>
              <a:gd name="T14" fmla="*/ 1403439 w 5325"/>
              <a:gd name="T15" fmla="*/ 1643845 h 4595"/>
              <a:gd name="T16" fmla="*/ 1446011 w 5325"/>
              <a:gd name="T17" fmla="*/ 1169473 h 4595"/>
              <a:gd name="T18" fmla="*/ 1905000 w 5325"/>
              <a:gd name="T19" fmla="*/ 1012065 h 4595"/>
              <a:gd name="T20" fmla="*/ 1653862 w 5325"/>
              <a:gd name="T21" fmla="*/ 977363 h 4595"/>
              <a:gd name="T22" fmla="*/ 1653504 w 5325"/>
              <a:gd name="T23" fmla="*/ 984518 h 4595"/>
              <a:gd name="T24" fmla="*/ 1651000 w 5325"/>
              <a:gd name="T25" fmla="*/ 990958 h 4595"/>
              <a:gd name="T26" fmla="*/ 1648138 w 5325"/>
              <a:gd name="T27" fmla="*/ 996682 h 4595"/>
              <a:gd name="T28" fmla="*/ 1643845 w 5325"/>
              <a:gd name="T29" fmla="*/ 1002048 h 4595"/>
              <a:gd name="T30" fmla="*/ 1638837 w 5325"/>
              <a:gd name="T31" fmla="*/ 1005983 h 4595"/>
              <a:gd name="T32" fmla="*/ 1632755 w 5325"/>
              <a:gd name="T33" fmla="*/ 1009561 h 4595"/>
              <a:gd name="T34" fmla="*/ 1626673 w 5325"/>
              <a:gd name="T35" fmla="*/ 1011349 h 4595"/>
              <a:gd name="T36" fmla="*/ 1619518 w 5325"/>
              <a:gd name="T37" fmla="*/ 1012065 h 4595"/>
              <a:gd name="T38" fmla="*/ 1149439 w 5325"/>
              <a:gd name="T39" fmla="*/ 1012065 h 4595"/>
              <a:gd name="T40" fmla="*/ 1142642 w 5325"/>
              <a:gd name="T41" fmla="*/ 1011349 h 4595"/>
              <a:gd name="T42" fmla="*/ 1135845 w 5325"/>
              <a:gd name="T43" fmla="*/ 1009561 h 4595"/>
              <a:gd name="T44" fmla="*/ 1130121 w 5325"/>
              <a:gd name="T45" fmla="*/ 1005983 h 4595"/>
              <a:gd name="T46" fmla="*/ 1125470 w 5325"/>
              <a:gd name="T47" fmla="*/ 1002048 h 4595"/>
              <a:gd name="T48" fmla="*/ 1120820 w 5325"/>
              <a:gd name="T49" fmla="*/ 996682 h 4595"/>
              <a:gd name="T50" fmla="*/ 1117958 w 5325"/>
              <a:gd name="T51" fmla="*/ 990958 h 4595"/>
              <a:gd name="T52" fmla="*/ 1115811 w 5325"/>
              <a:gd name="T53" fmla="*/ 984518 h 4595"/>
              <a:gd name="T54" fmla="*/ 1115454 w 5325"/>
              <a:gd name="T55" fmla="*/ 977363 h 4595"/>
              <a:gd name="T56" fmla="*/ 1115454 w 5325"/>
              <a:gd name="T57" fmla="*/ 731592 h 4595"/>
              <a:gd name="T58" fmla="*/ 1115811 w 5325"/>
              <a:gd name="T59" fmla="*/ 724437 h 4595"/>
              <a:gd name="T60" fmla="*/ 1117958 w 5325"/>
              <a:gd name="T61" fmla="*/ 718355 h 4595"/>
              <a:gd name="T62" fmla="*/ 1120820 w 5325"/>
              <a:gd name="T63" fmla="*/ 712273 h 4595"/>
              <a:gd name="T64" fmla="*/ 1125470 w 5325"/>
              <a:gd name="T65" fmla="*/ 707265 h 4595"/>
              <a:gd name="T66" fmla="*/ 1130121 w 5325"/>
              <a:gd name="T67" fmla="*/ 702972 h 4595"/>
              <a:gd name="T68" fmla="*/ 1135845 w 5325"/>
              <a:gd name="T69" fmla="*/ 699752 h 4595"/>
              <a:gd name="T70" fmla="*/ 1142642 w 5325"/>
              <a:gd name="T71" fmla="*/ 697606 h 4595"/>
              <a:gd name="T72" fmla="*/ 1149439 w 5325"/>
              <a:gd name="T73" fmla="*/ 697248 h 4595"/>
              <a:gd name="T74" fmla="*/ 1619518 w 5325"/>
              <a:gd name="T75" fmla="*/ 697248 h 4595"/>
              <a:gd name="T76" fmla="*/ 1626673 w 5325"/>
              <a:gd name="T77" fmla="*/ 697606 h 4595"/>
              <a:gd name="T78" fmla="*/ 1632755 w 5325"/>
              <a:gd name="T79" fmla="*/ 699752 h 4595"/>
              <a:gd name="T80" fmla="*/ 1638837 w 5325"/>
              <a:gd name="T81" fmla="*/ 702972 h 4595"/>
              <a:gd name="T82" fmla="*/ 1643845 w 5325"/>
              <a:gd name="T83" fmla="*/ 707265 h 4595"/>
              <a:gd name="T84" fmla="*/ 1648138 w 5325"/>
              <a:gd name="T85" fmla="*/ 712273 h 4595"/>
              <a:gd name="T86" fmla="*/ 1651000 w 5325"/>
              <a:gd name="T87" fmla="*/ 718355 h 4595"/>
              <a:gd name="T88" fmla="*/ 1653504 w 5325"/>
              <a:gd name="T89" fmla="*/ 724437 h 4595"/>
              <a:gd name="T90" fmla="*/ 1653862 w 5325"/>
              <a:gd name="T91" fmla="*/ 731592 h 459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325" h="4595">
                <a:moveTo>
                  <a:pt x="5325" y="2829"/>
                </a:moveTo>
                <a:lnTo>
                  <a:pt x="5073" y="2829"/>
                </a:lnTo>
                <a:lnTo>
                  <a:pt x="5073" y="0"/>
                </a:lnTo>
                <a:lnTo>
                  <a:pt x="253" y="0"/>
                </a:lnTo>
                <a:lnTo>
                  <a:pt x="253" y="2829"/>
                </a:lnTo>
                <a:lnTo>
                  <a:pt x="0" y="2829"/>
                </a:lnTo>
                <a:lnTo>
                  <a:pt x="0" y="3269"/>
                </a:lnTo>
                <a:lnTo>
                  <a:pt x="1284" y="3269"/>
                </a:lnTo>
                <a:lnTo>
                  <a:pt x="926" y="4595"/>
                </a:lnTo>
                <a:lnTo>
                  <a:pt x="1404" y="4595"/>
                </a:lnTo>
                <a:lnTo>
                  <a:pt x="1762" y="3269"/>
                </a:lnTo>
                <a:lnTo>
                  <a:pt x="3565" y="3269"/>
                </a:lnTo>
                <a:lnTo>
                  <a:pt x="3764" y="4009"/>
                </a:lnTo>
                <a:lnTo>
                  <a:pt x="3923" y="4595"/>
                </a:lnTo>
                <a:lnTo>
                  <a:pt x="4400" y="4595"/>
                </a:lnTo>
                <a:lnTo>
                  <a:pt x="4042" y="3269"/>
                </a:lnTo>
                <a:lnTo>
                  <a:pt x="5325" y="3269"/>
                </a:lnTo>
                <a:lnTo>
                  <a:pt x="5325" y="2829"/>
                </a:lnTo>
                <a:close/>
                <a:moveTo>
                  <a:pt x="4623" y="2732"/>
                </a:moveTo>
                <a:lnTo>
                  <a:pt x="4623" y="2732"/>
                </a:lnTo>
                <a:lnTo>
                  <a:pt x="4623" y="2742"/>
                </a:lnTo>
                <a:lnTo>
                  <a:pt x="4622" y="2752"/>
                </a:lnTo>
                <a:lnTo>
                  <a:pt x="4619" y="2760"/>
                </a:lnTo>
                <a:lnTo>
                  <a:pt x="4615" y="2770"/>
                </a:lnTo>
                <a:lnTo>
                  <a:pt x="4612" y="2779"/>
                </a:lnTo>
                <a:lnTo>
                  <a:pt x="4607" y="2786"/>
                </a:lnTo>
                <a:lnTo>
                  <a:pt x="4601" y="2794"/>
                </a:lnTo>
                <a:lnTo>
                  <a:pt x="4595" y="2801"/>
                </a:lnTo>
                <a:lnTo>
                  <a:pt x="4588" y="2807"/>
                </a:lnTo>
                <a:lnTo>
                  <a:pt x="4581" y="2812"/>
                </a:lnTo>
                <a:lnTo>
                  <a:pt x="4573" y="2817"/>
                </a:lnTo>
                <a:lnTo>
                  <a:pt x="4564" y="2822"/>
                </a:lnTo>
                <a:lnTo>
                  <a:pt x="4555" y="2824"/>
                </a:lnTo>
                <a:lnTo>
                  <a:pt x="4547" y="2827"/>
                </a:lnTo>
                <a:lnTo>
                  <a:pt x="4537" y="2828"/>
                </a:lnTo>
                <a:lnTo>
                  <a:pt x="4527" y="2829"/>
                </a:lnTo>
                <a:lnTo>
                  <a:pt x="3213" y="2829"/>
                </a:lnTo>
                <a:lnTo>
                  <a:pt x="3203" y="2828"/>
                </a:lnTo>
                <a:lnTo>
                  <a:pt x="3194" y="2827"/>
                </a:lnTo>
                <a:lnTo>
                  <a:pt x="3185" y="2824"/>
                </a:lnTo>
                <a:lnTo>
                  <a:pt x="3175" y="2822"/>
                </a:lnTo>
                <a:lnTo>
                  <a:pt x="3168" y="2817"/>
                </a:lnTo>
                <a:lnTo>
                  <a:pt x="3159" y="2812"/>
                </a:lnTo>
                <a:lnTo>
                  <a:pt x="3152" y="2807"/>
                </a:lnTo>
                <a:lnTo>
                  <a:pt x="3146" y="2801"/>
                </a:lnTo>
                <a:lnTo>
                  <a:pt x="3140" y="2794"/>
                </a:lnTo>
                <a:lnTo>
                  <a:pt x="3133" y="2786"/>
                </a:lnTo>
                <a:lnTo>
                  <a:pt x="3129" y="2779"/>
                </a:lnTo>
                <a:lnTo>
                  <a:pt x="3125" y="2770"/>
                </a:lnTo>
                <a:lnTo>
                  <a:pt x="3121" y="2760"/>
                </a:lnTo>
                <a:lnTo>
                  <a:pt x="3119" y="2752"/>
                </a:lnTo>
                <a:lnTo>
                  <a:pt x="3118" y="2742"/>
                </a:lnTo>
                <a:lnTo>
                  <a:pt x="3118" y="2732"/>
                </a:lnTo>
                <a:lnTo>
                  <a:pt x="3118" y="2045"/>
                </a:lnTo>
                <a:lnTo>
                  <a:pt x="3118" y="2035"/>
                </a:lnTo>
                <a:lnTo>
                  <a:pt x="3119" y="2025"/>
                </a:lnTo>
                <a:lnTo>
                  <a:pt x="3121" y="2016"/>
                </a:lnTo>
                <a:lnTo>
                  <a:pt x="3125" y="2008"/>
                </a:lnTo>
                <a:lnTo>
                  <a:pt x="3129" y="1999"/>
                </a:lnTo>
                <a:lnTo>
                  <a:pt x="3133" y="1991"/>
                </a:lnTo>
                <a:lnTo>
                  <a:pt x="3140" y="1983"/>
                </a:lnTo>
                <a:lnTo>
                  <a:pt x="3146" y="1977"/>
                </a:lnTo>
                <a:lnTo>
                  <a:pt x="3152" y="1971"/>
                </a:lnTo>
                <a:lnTo>
                  <a:pt x="3159" y="1965"/>
                </a:lnTo>
                <a:lnTo>
                  <a:pt x="3168" y="1960"/>
                </a:lnTo>
                <a:lnTo>
                  <a:pt x="3175" y="1956"/>
                </a:lnTo>
                <a:lnTo>
                  <a:pt x="3185" y="1953"/>
                </a:lnTo>
                <a:lnTo>
                  <a:pt x="3194" y="1950"/>
                </a:lnTo>
                <a:lnTo>
                  <a:pt x="3203" y="1949"/>
                </a:lnTo>
                <a:lnTo>
                  <a:pt x="3213" y="1949"/>
                </a:lnTo>
                <a:lnTo>
                  <a:pt x="4527" y="1949"/>
                </a:lnTo>
                <a:lnTo>
                  <a:pt x="4537" y="1949"/>
                </a:lnTo>
                <a:lnTo>
                  <a:pt x="4547" y="1950"/>
                </a:lnTo>
                <a:lnTo>
                  <a:pt x="4555" y="1953"/>
                </a:lnTo>
                <a:lnTo>
                  <a:pt x="4564" y="1956"/>
                </a:lnTo>
                <a:lnTo>
                  <a:pt x="4573" y="1960"/>
                </a:lnTo>
                <a:lnTo>
                  <a:pt x="4581" y="1965"/>
                </a:lnTo>
                <a:lnTo>
                  <a:pt x="4588" y="1971"/>
                </a:lnTo>
                <a:lnTo>
                  <a:pt x="4595" y="1977"/>
                </a:lnTo>
                <a:lnTo>
                  <a:pt x="4601" y="1983"/>
                </a:lnTo>
                <a:lnTo>
                  <a:pt x="4607" y="1991"/>
                </a:lnTo>
                <a:lnTo>
                  <a:pt x="4612" y="1999"/>
                </a:lnTo>
                <a:lnTo>
                  <a:pt x="4615" y="2008"/>
                </a:lnTo>
                <a:lnTo>
                  <a:pt x="4619" y="2016"/>
                </a:lnTo>
                <a:lnTo>
                  <a:pt x="4622" y="2025"/>
                </a:lnTo>
                <a:lnTo>
                  <a:pt x="4623" y="2035"/>
                </a:lnTo>
                <a:lnTo>
                  <a:pt x="4623" y="2045"/>
                </a:lnTo>
                <a:lnTo>
                  <a:pt x="4623" y="27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64331" y="4824302"/>
            <a:ext cx="1000125" cy="1027594"/>
            <a:chOff x="10655853" y="3835631"/>
            <a:chExt cx="985930" cy="1006686"/>
          </a:xfrm>
        </p:grpSpPr>
        <p:sp>
          <p:nvSpPr>
            <p:cNvPr id="12" name="椭圆 11"/>
            <p:cNvSpPr/>
            <p:nvPr/>
          </p:nvSpPr>
          <p:spPr>
            <a:xfrm>
              <a:off x="10655853" y="3835631"/>
              <a:ext cx="985930" cy="10066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admin-with-cogwheels_78948"/>
            <p:cNvSpPr>
              <a:spLocks noChangeAspect="1"/>
            </p:cNvSpPr>
            <p:nvPr/>
          </p:nvSpPr>
          <p:spPr bwMode="auto">
            <a:xfrm>
              <a:off x="10890250" y="3960106"/>
              <a:ext cx="615950" cy="652979"/>
            </a:xfrm>
            <a:custGeom>
              <a:avLst/>
              <a:gdLst>
                <a:gd name="connsiteX0" fmla="*/ 163934 w 574049"/>
                <a:gd name="connsiteY0" fmla="*/ 419229 h 608556"/>
                <a:gd name="connsiteX1" fmla="*/ 243204 w 574049"/>
                <a:gd name="connsiteY1" fmla="*/ 456825 h 608556"/>
                <a:gd name="connsiteX2" fmla="*/ 322474 w 574049"/>
                <a:gd name="connsiteY2" fmla="*/ 419229 h 608556"/>
                <a:gd name="connsiteX3" fmla="*/ 465217 w 574049"/>
                <a:gd name="connsiteY3" fmla="*/ 530768 h 608556"/>
                <a:gd name="connsiteX4" fmla="*/ 476968 w 574049"/>
                <a:gd name="connsiteY4" fmla="*/ 565383 h 608556"/>
                <a:gd name="connsiteX5" fmla="*/ 472634 w 574049"/>
                <a:gd name="connsiteY5" fmla="*/ 594902 h 608556"/>
                <a:gd name="connsiteX6" fmla="*/ 446050 w 574049"/>
                <a:gd name="connsiteY6" fmla="*/ 608556 h 608556"/>
                <a:gd name="connsiteX7" fmla="*/ 40358 w 574049"/>
                <a:gd name="connsiteY7" fmla="*/ 608556 h 608556"/>
                <a:gd name="connsiteX8" fmla="*/ 13871 w 574049"/>
                <a:gd name="connsiteY8" fmla="*/ 594902 h 608556"/>
                <a:gd name="connsiteX9" fmla="*/ 9440 w 574049"/>
                <a:gd name="connsiteY9" fmla="*/ 565383 h 608556"/>
                <a:gd name="connsiteX10" fmla="*/ 21191 w 574049"/>
                <a:gd name="connsiteY10" fmla="*/ 530768 h 608556"/>
                <a:gd name="connsiteX11" fmla="*/ 163934 w 574049"/>
                <a:gd name="connsiteY11" fmla="*/ 419229 h 608556"/>
                <a:gd name="connsiteX12" fmla="*/ 406631 w 574049"/>
                <a:gd name="connsiteY12" fmla="*/ 313875 h 608556"/>
                <a:gd name="connsiteX13" fmla="*/ 472435 w 574049"/>
                <a:gd name="connsiteY13" fmla="*/ 379473 h 608556"/>
                <a:gd name="connsiteX14" fmla="*/ 438040 w 574049"/>
                <a:gd name="connsiteY14" fmla="*/ 436800 h 608556"/>
                <a:gd name="connsiteX15" fmla="*/ 344006 w 574049"/>
                <a:gd name="connsiteY15" fmla="*/ 390920 h 608556"/>
                <a:gd name="connsiteX16" fmla="*/ 371946 w 574049"/>
                <a:gd name="connsiteY16" fmla="*/ 323974 h 608556"/>
                <a:gd name="connsiteX17" fmla="*/ 406631 w 574049"/>
                <a:gd name="connsiteY17" fmla="*/ 313875 h 608556"/>
                <a:gd name="connsiteX18" fmla="*/ 381817 w 574049"/>
                <a:gd name="connsiteY18" fmla="*/ 212472 h 608556"/>
                <a:gd name="connsiteX19" fmla="*/ 431512 w 574049"/>
                <a:gd name="connsiteY19" fmla="*/ 212472 h 608556"/>
                <a:gd name="connsiteX20" fmla="*/ 445284 w 574049"/>
                <a:gd name="connsiteY20" fmla="*/ 226127 h 608556"/>
                <a:gd name="connsiteX21" fmla="*/ 445284 w 574049"/>
                <a:gd name="connsiteY21" fmla="*/ 254301 h 608556"/>
                <a:gd name="connsiteX22" fmla="*/ 468013 w 574049"/>
                <a:gd name="connsiteY22" fmla="*/ 263725 h 608556"/>
                <a:gd name="connsiteX23" fmla="*/ 488045 w 574049"/>
                <a:gd name="connsiteY23" fmla="*/ 243820 h 608556"/>
                <a:gd name="connsiteX24" fmla="*/ 497773 w 574049"/>
                <a:gd name="connsiteY24" fmla="*/ 239781 h 608556"/>
                <a:gd name="connsiteX25" fmla="*/ 507403 w 574049"/>
                <a:gd name="connsiteY25" fmla="*/ 243820 h 608556"/>
                <a:gd name="connsiteX26" fmla="*/ 542556 w 574049"/>
                <a:gd name="connsiteY26" fmla="*/ 278918 h 608556"/>
                <a:gd name="connsiteX27" fmla="*/ 546601 w 574049"/>
                <a:gd name="connsiteY27" fmla="*/ 288630 h 608556"/>
                <a:gd name="connsiteX28" fmla="*/ 542556 w 574049"/>
                <a:gd name="connsiteY28" fmla="*/ 298246 h 608556"/>
                <a:gd name="connsiteX29" fmla="*/ 522620 w 574049"/>
                <a:gd name="connsiteY29" fmla="*/ 318247 h 608556"/>
                <a:gd name="connsiteX30" fmla="*/ 532155 w 574049"/>
                <a:gd name="connsiteY30" fmla="*/ 340941 h 608556"/>
                <a:gd name="connsiteX31" fmla="*/ 560277 w 574049"/>
                <a:gd name="connsiteY31" fmla="*/ 340941 h 608556"/>
                <a:gd name="connsiteX32" fmla="*/ 574049 w 574049"/>
                <a:gd name="connsiteY32" fmla="*/ 354692 h 608556"/>
                <a:gd name="connsiteX33" fmla="*/ 574049 w 574049"/>
                <a:gd name="connsiteY33" fmla="*/ 404310 h 608556"/>
                <a:gd name="connsiteX34" fmla="*/ 570004 w 574049"/>
                <a:gd name="connsiteY34" fmla="*/ 414022 h 608556"/>
                <a:gd name="connsiteX35" fmla="*/ 560277 w 574049"/>
                <a:gd name="connsiteY35" fmla="*/ 418060 h 608556"/>
                <a:gd name="connsiteX36" fmla="*/ 532155 w 574049"/>
                <a:gd name="connsiteY36" fmla="*/ 418060 h 608556"/>
                <a:gd name="connsiteX37" fmla="*/ 522620 w 574049"/>
                <a:gd name="connsiteY37" fmla="*/ 440754 h 608556"/>
                <a:gd name="connsiteX38" fmla="*/ 542652 w 574049"/>
                <a:gd name="connsiteY38" fmla="*/ 460755 h 608556"/>
                <a:gd name="connsiteX39" fmla="*/ 546601 w 574049"/>
                <a:gd name="connsiteY39" fmla="*/ 470371 h 608556"/>
                <a:gd name="connsiteX40" fmla="*/ 542652 w 574049"/>
                <a:gd name="connsiteY40" fmla="*/ 480083 h 608556"/>
                <a:gd name="connsiteX41" fmla="*/ 507500 w 574049"/>
                <a:gd name="connsiteY41" fmla="*/ 515181 h 608556"/>
                <a:gd name="connsiteX42" fmla="*/ 497773 w 574049"/>
                <a:gd name="connsiteY42" fmla="*/ 519220 h 608556"/>
                <a:gd name="connsiteX43" fmla="*/ 493246 w 574049"/>
                <a:gd name="connsiteY43" fmla="*/ 518355 h 608556"/>
                <a:gd name="connsiteX44" fmla="*/ 453182 w 574049"/>
                <a:gd name="connsiteY44" fmla="*/ 451716 h 608556"/>
                <a:gd name="connsiteX45" fmla="*/ 492861 w 574049"/>
                <a:gd name="connsiteY45" fmla="*/ 379501 h 608556"/>
                <a:gd name="connsiteX46" fmla="*/ 406665 w 574049"/>
                <a:gd name="connsiteY46" fmla="*/ 293534 h 608556"/>
                <a:gd name="connsiteX47" fmla="*/ 377098 w 574049"/>
                <a:gd name="connsiteY47" fmla="*/ 299015 h 608556"/>
                <a:gd name="connsiteX48" fmla="*/ 379698 w 574049"/>
                <a:gd name="connsiteY48" fmla="*/ 265167 h 608556"/>
                <a:gd name="connsiteX49" fmla="*/ 373149 w 574049"/>
                <a:gd name="connsiteY49" fmla="*/ 215741 h 608556"/>
                <a:gd name="connsiteX50" fmla="*/ 381817 w 574049"/>
                <a:gd name="connsiteY50" fmla="*/ 212472 h 608556"/>
                <a:gd name="connsiteX51" fmla="*/ 243227 w 574049"/>
                <a:gd name="connsiteY51" fmla="*/ 144222 h 608556"/>
                <a:gd name="connsiteX52" fmla="*/ 348920 w 574049"/>
                <a:gd name="connsiteY52" fmla="*/ 265117 h 608556"/>
                <a:gd name="connsiteX53" fmla="*/ 243190 w 574049"/>
                <a:gd name="connsiteY53" fmla="*/ 426215 h 608556"/>
                <a:gd name="connsiteX54" fmla="*/ 137461 w 574049"/>
                <a:gd name="connsiteY54" fmla="*/ 265117 h 608556"/>
                <a:gd name="connsiteX55" fmla="*/ 243227 w 574049"/>
                <a:gd name="connsiteY55" fmla="*/ 144222 h 608556"/>
                <a:gd name="connsiteX56" fmla="*/ 279862 w 574049"/>
                <a:gd name="connsiteY56" fmla="*/ 119148 h 608556"/>
                <a:gd name="connsiteX57" fmla="*/ 310064 w 574049"/>
                <a:gd name="connsiteY57" fmla="*/ 131181 h 608556"/>
                <a:gd name="connsiteX58" fmla="*/ 279862 w 574049"/>
                <a:gd name="connsiteY58" fmla="*/ 119148 h 608556"/>
                <a:gd name="connsiteX59" fmla="*/ 155080 w 574049"/>
                <a:gd name="connsiteY59" fmla="*/ 94840 h 608556"/>
                <a:gd name="connsiteX60" fmla="*/ 203722 w 574049"/>
                <a:gd name="connsiteY60" fmla="*/ 119842 h 608556"/>
                <a:gd name="connsiteX61" fmla="*/ 117804 w 574049"/>
                <a:gd name="connsiteY61" fmla="*/ 201676 h 608556"/>
                <a:gd name="connsiteX62" fmla="*/ 155080 w 574049"/>
                <a:gd name="connsiteY62" fmla="*/ 94840 h 608556"/>
                <a:gd name="connsiteX63" fmla="*/ 131962 w 574049"/>
                <a:gd name="connsiteY63" fmla="*/ 0 h 608556"/>
                <a:gd name="connsiteX64" fmla="*/ 178101 w 574049"/>
                <a:gd name="connsiteY64" fmla="*/ 0 h 608556"/>
                <a:gd name="connsiteX65" fmla="*/ 190816 w 574049"/>
                <a:gd name="connsiteY65" fmla="*/ 12695 h 608556"/>
                <a:gd name="connsiteX66" fmla="*/ 190816 w 574049"/>
                <a:gd name="connsiteY66" fmla="*/ 38757 h 608556"/>
                <a:gd name="connsiteX67" fmla="*/ 211911 w 574049"/>
                <a:gd name="connsiteY67" fmla="*/ 47509 h 608556"/>
                <a:gd name="connsiteX68" fmla="*/ 230501 w 574049"/>
                <a:gd name="connsiteY68" fmla="*/ 29044 h 608556"/>
                <a:gd name="connsiteX69" fmla="*/ 239459 w 574049"/>
                <a:gd name="connsiteY69" fmla="*/ 25389 h 608556"/>
                <a:gd name="connsiteX70" fmla="*/ 248417 w 574049"/>
                <a:gd name="connsiteY70" fmla="*/ 29044 h 608556"/>
                <a:gd name="connsiteX71" fmla="*/ 280975 w 574049"/>
                <a:gd name="connsiteY71" fmla="*/ 61646 h 608556"/>
                <a:gd name="connsiteX72" fmla="*/ 284731 w 574049"/>
                <a:gd name="connsiteY72" fmla="*/ 70590 h 608556"/>
                <a:gd name="connsiteX73" fmla="*/ 280975 w 574049"/>
                <a:gd name="connsiteY73" fmla="*/ 79534 h 608556"/>
                <a:gd name="connsiteX74" fmla="*/ 262481 w 574049"/>
                <a:gd name="connsiteY74" fmla="*/ 97999 h 608556"/>
                <a:gd name="connsiteX75" fmla="*/ 270379 w 574049"/>
                <a:gd name="connsiteY75" fmla="*/ 116848 h 608556"/>
                <a:gd name="connsiteX76" fmla="*/ 224915 w 574049"/>
                <a:gd name="connsiteY76" fmla="*/ 115502 h 608556"/>
                <a:gd name="connsiteX77" fmla="*/ 155080 w 574049"/>
                <a:gd name="connsiteY77" fmla="*/ 74437 h 608556"/>
                <a:gd name="connsiteX78" fmla="*/ 74458 w 574049"/>
                <a:gd name="connsiteY78" fmla="*/ 154836 h 608556"/>
                <a:gd name="connsiteX79" fmla="*/ 111638 w 574049"/>
                <a:gd name="connsiteY79" fmla="*/ 222445 h 608556"/>
                <a:gd name="connsiteX80" fmla="*/ 106822 w 574049"/>
                <a:gd name="connsiteY80" fmla="*/ 265145 h 608556"/>
                <a:gd name="connsiteX81" fmla="*/ 106822 w 574049"/>
                <a:gd name="connsiteY81" fmla="*/ 265818 h 608556"/>
                <a:gd name="connsiteX82" fmla="*/ 98153 w 574049"/>
                <a:gd name="connsiteY82" fmla="*/ 262163 h 608556"/>
                <a:gd name="connsiteX83" fmla="*/ 79659 w 574049"/>
                <a:gd name="connsiteY83" fmla="*/ 280628 h 608556"/>
                <a:gd name="connsiteX84" fmla="*/ 70701 w 574049"/>
                <a:gd name="connsiteY84" fmla="*/ 284379 h 608556"/>
                <a:gd name="connsiteX85" fmla="*/ 61647 w 574049"/>
                <a:gd name="connsiteY85" fmla="*/ 280628 h 608556"/>
                <a:gd name="connsiteX86" fmla="*/ 29089 w 574049"/>
                <a:gd name="connsiteY86" fmla="*/ 248122 h 608556"/>
                <a:gd name="connsiteX87" fmla="*/ 29089 w 574049"/>
                <a:gd name="connsiteY87" fmla="*/ 230138 h 608556"/>
                <a:gd name="connsiteX88" fmla="*/ 47583 w 574049"/>
                <a:gd name="connsiteY88" fmla="*/ 211673 h 608556"/>
                <a:gd name="connsiteX89" fmla="*/ 38722 w 574049"/>
                <a:gd name="connsiteY89" fmla="*/ 190612 h 608556"/>
                <a:gd name="connsiteX90" fmla="*/ 12715 w 574049"/>
                <a:gd name="connsiteY90" fmla="*/ 190612 h 608556"/>
                <a:gd name="connsiteX91" fmla="*/ 0 w 574049"/>
                <a:gd name="connsiteY91" fmla="*/ 177821 h 608556"/>
                <a:gd name="connsiteX92" fmla="*/ 0 w 574049"/>
                <a:gd name="connsiteY92" fmla="*/ 131851 h 608556"/>
                <a:gd name="connsiteX93" fmla="*/ 12715 w 574049"/>
                <a:gd name="connsiteY93" fmla="*/ 119156 h 608556"/>
                <a:gd name="connsiteX94" fmla="*/ 38818 w 574049"/>
                <a:gd name="connsiteY94" fmla="*/ 119156 h 608556"/>
                <a:gd name="connsiteX95" fmla="*/ 47583 w 574049"/>
                <a:gd name="connsiteY95" fmla="*/ 98095 h 608556"/>
                <a:gd name="connsiteX96" fmla="*/ 29089 w 574049"/>
                <a:gd name="connsiteY96" fmla="*/ 79630 h 608556"/>
                <a:gd name="connsiteX97" fmla="*/ 25333 w 574049"/>
                <a:gd name="connsiteY97" fmla="*/ 70590 h 608556"/>
                <a:gd name="connsiteX98" fmla="*/ 29089 w 574049"/>
                <a:gd name="connsiteY98" fmla="*/ 61646 h 608556"/>
                <a:gd name="connsiteX99" fmla="*/ 61647 w 574049"/>
                <a:gd name="connsiteY99" fmla="*/ 29044 h 608556"/>
                <a:gd name="connsiteX100" fmla="*/ 70701 w 574049"/>
                <a:gd name="connsiteY100" fmla="*/ 25389 h 608556"/>
                <a:gd name="connsiteX101" fmla="*/ 79659 w 574049"/>
                <a:gd name="connsiteY101" fmla="*/ 29140 h 608556"/>
                <a:gd name="connsiteX102" fmla="*/ 98153 w 574049"/>
                <a:gd name="connsiteY102" fmla="*/ 47509 h 608556"/>
                <a:gd name="connsiteX103" fmla="*/ 119248 w 574049"/>
                <a:gd name="connsiteY103" fmla="*/ 38757 h 608556"/>
                <a:gd name="connsiteX104" fmla="*/ 119248 w 574049"/>
                <a:gd name="connsiteY104" fmla="*/ 12695 h 608556"/>
                <a:gd name="connsiteX105" fmla="*/ 131962 w 574049"/>
                <a:gd name="connsiteY10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574049" h="608556">
                  <a:moveTo>
                    <a:pt x="163934" y="419229"/>
                  </a:moveTo>
                  <a:cubicBezTo>
                    <a:pt x="185702" y="442210"/>
                    <a:pt x="212671" y="456825"/>
                    <a:pt x="243204" y="456825"/>
                  </a:cubicBezTo>
                  <a:cubicBezTo>
                    <a:pt x="273737" y="456825"/>
                    <a:pt x="300706" y="442210"/>
                    <a:pt x="322474" y="419229"/>
                  </a:cubicBezTo>
                  <a:cubicBezTo>
                    <a:pt x="387585" y="424998"/>
                    <a:pt x="443835" y="468075"/>
                    <a:pt x="465217" y="530768"/>
                  </a:cubicBezTo>
                  <a:lnTo>
                    <a:pt x="476968" y="565383"/>
                  </a:lnTo>
                  <a:cubicBezTo>
                    <a:pt x="480339" y="575383"/>
                    <a:pt x="478702" y="586344"/>
                    <a:pt x="472634" y="594902"/>
                  </a:cubicBezTo>
                  <a:cubicBezTo>
                    <a:pt x="466469" y="603460"/>
                    <a:pt x="456549" y="608556"/>
                    <a:pt x="446050" y="608556"/>
                  </a:cubicBezTo>
                  <a:lnTo>
                    <a:pt x="40358" y="608556"/>
                  </a:lnTo>
                  <a:cubicBezTo>
                    <a:pt x="29859" y="608556"/>
                    <a:pt x="19939" y="603460"/>
                    <a:pt x="13871" y="594902"/>
                  </a:cubicBezTo>
                  <a:cubicBezTo>
                    <a:pt x="7706" y="586344"/>
                    <a:pt x="6069" y="575383"/>
                    <a:pt x="9440" y="565383"/>
                  </a:cubicBezTo>
                  <a:lnTo>
                    <a:pt x="21191" y="530768"/>
                  </a:lnTo>
                  <a:cubicBezTo>
                    <a:pt x="42573" y="468075"/>
                    <a:pt x="98919" y="424998"/>
                    <a:pt x="163934" y="419229"/>
                  </a:cubicBezTo>
                  <a:close/>
                  <a:moveTo>
                    <a:pt x="406631" y="313875"/>
                  </a:moveTo>
                  <a:cubicBezTo>
                    <a:pt x="442857" y="313875"/>
                    <a:pt x="472435" y="343308"/>
                    <a:pt x="472435" y="379473"/>
                  </a:cubicBezTo>
                  <a:cubicBezTo>
                    <a:pt x="472435" y="404289"/>
                    <a:pt x="458369" y="425642"/>
                    <a:pt x="438040" y="436800"/>
                  </a:cubicBezTo>
                  <a:cubicBezTo>
                    <a:pt x="411641" y="413523"/>
                    <a:pt x="379269" y="397556"/>
                    <a:pt x="344006" y="390920"/>
                  </a:cubicBezTo>
                  <a:cubicBezTo>
                    <a:pt x="356435" y="370913"/>
                    <a:pt x="365973" y="347925"/>
                    <a:pt x="371946" y="323974"/>
                  </a:cubicBezTo>
                  <a:cubicBezTo>
                    <a:pt x="382063" y="317626"/>
                    <a:pt x="393913" y="313875"/>
                    <a:pt x="406631" y="313875"/>
                  </a:cubicBezTo>
                  <a:close/>
                  <a:moveTo>
                    <a:pt x="381817" y="212472"/>
                  </a:moveTo>
                  <a:lnTo>
                    <a:pt x="431512" y="212472"/>
                  </a:lnTo>
                  <a:cubicBezTo>
                    <a:pt x="439121" y="212472"/>
                    <a:pt x="445284" y="218530"/>
                    <a:pt x="445284" y="226127"/>
                  </a:cubicBezTo>
                  <a:lnTo>
                    <a:pt x="445284" y="254301"/>
                  </a:lnTo>
                  <a:cubicBezTo>
                    <a:pt x="453182" y="256705"/>
                    <a:pt x="460790" y="259879"/>
                    <a:pt x="468013" y="263725"/>
                  </a:cubicBezTo>
                  <a:lnTo>
                    <a:pt x="488045" y="243820"/>
                  </a:lnTo>
                  <a:cubicBezTo>
                    <a:pt x="490742" y="241127"/>
                    <a:pt x="494209" y="239781"/>
                    <a:pt x="497773" y="239781"/>
                  </a:cubicBezTo>
                  <a:cubicBezTo>
                    <a:pt x="501240" y="239781"/>
                    <a:pt x="504803" y="241127"/>
                    <a:pt x="507403" y="243820"/>
                  </a:cubicBezTo>
                  <a:lnTo>
                    <a:pt x="542556" y="278918"/>
                  </a:lnTo>
                  <a:cubicBezTo>
                    <a:pt x="545157" y="281514"/>
                    <a:pt x="546601" y="284976"/>
                    <a:pt x="546601" y="288630"/>
                  </a:cubicBezTo>
                  <a:cubicBezTo>
                    <a:pt x="546601" y="292188"/>
                    <a:pt x="545157" y="295746"/>
                    <a:pt x="542556" y="298246"/>
                  </a:cubicBezTo>
                  <a:lnTo>
                    <a:pt x="522620" y="318247"/>
                  </a:lnTo>
                  <a:cubicBezTo>
                    <a:pt x="526473" y="325459"/>
                    <a:pt x="529651" y="333056"/>
                    <a:pt x="532155" y="340941"/>
                  </a:cubicBezTo>
                  <a:lnTo>
                    <a:pt x="560277" y="340941"/>
                  </a:lnTo>
                  <a:cubicBezTo>
                    <a:pt x="567885" y="340941"/>
                    <a:pt x="574049" y="347095"/>
                    <a:pt x="574049" y="354692"/>
                  </a:cubicBezTo>
                  <a:lnTo>
                    <a:pt x="574049" y="404310"/>
                  </a:lnTo>
                  <a:cubicBezTo>
                    <a:pt x="574049" y="407964"/>
                    <a:pt x="572605" y="411425"/>
                    <a:pt x="570004" y="414022"/>
                  </a:cubicBezTo>
                  <a:cubicBezTo>
                    <a:pt x="567500" y="416618"/>
                    <a:pt x="563937" y="418060"/>
                    <a:pt x="560277" y="418060"/>
                  </a:cubicBezTo>
                  <a:lnTo>
                    <a:pt x="532155" y="418060"/>
                  </a:lnTo>
                  <a:cubicBezTo>
                    <a:pt x="529651" y="425946"/>
                    <a:pt x="526473" y="433542"/>
                    <a:pt x="522620" y="440754"/>
                  </a:cubicBezTo>
                  <a:lnTo>
                    <a:pt x="542652" y="460755"/>
                  </a:lnTo>
                  <a:cubicBezTo>
                    <a:pt x="545157" y="463255"/>
                    <a:pt x="546601" y="466813"/>
                    <a:pt x="546601" y="470371"/>
                  </a:cubicBezTo>
                  <a:cubicBezTo>
                    <a:pt x="546601" y="474025"/>
                    <a:pt x="545157" y="477487"/>
                    <a:pt x="542652" y="480083"/>
                  </a:cubicBezTo>
                  <a:lnTo>
                    <a:pt x="507500" y="515181"/>
                  </a:lnTo>
                  <a:cubicBezTo>
                    <a:pt x="504803" y="517874"/>
                    <a:pt x="501240" y="519220"/>
                    <a:pt x="497773" y="519220"/>
                  </a:cubicBezTo>
                  <a:cubicBezTo>
                    <a:pt x="496232" y="519220"/>
                    <a:pt x="494691" y="518835"/>
                    <a:pt x="493246" y="518355"/>
                  </a:cubicBezTo>
                  <a:cubicBezTo>
                    <a:pt x="484289" y="493161"/>
                    <a:pt x="470517" y="470660"/>
                    <a:pt x="453182" y="451716"/>
                  </a:cubicBezTo>
                  <a:cubicBezTo>
                    <a:pt x="476970" y="436331"/>
                    <a:pt x="492861" y="409791"/>
                    <a:pt x="492861" y="379501"/>
                  </a:cubicBezTo>
                  <a:cubicBezTo>
                    <a:pt x="492861" y="332094"/>
                    <a:pt x="454145" y="293534"/>
                    <a:pt x="406665" y="293534"/>
                  </a:cubicBezTo>
                  <a:cubicBezTo>
                    <a:pt x="396263" y="293534"/>
                    <a:pt x="386440" y="295650"/>
                    <a:pt x="377098" y="299015"/>
                  </a:cubicBezTo>
                  <a:cubicBezTo>
                    <a:pt x="378735" y="287765"/>
                    <a:pt x="379698" y="276418"/>
                    <a:pt x="379698" y="265167"/>
                  </a:cubicBezTo>
                  <a:cubicBezTo>
                    <a:pt x="379698" y="247570"/>
                    <a:pt x="377387" y="231031"/>
                    <a:pt x="373149" y="215741"/>
                  </a:cubicBezTo>
                  <a:cubicBezTo>
                    <a:pt x="375557" y="213818"/>
                    <a:pt x="378542" y="212472"/>
                    <a:pt x="381817" y="212472"/>
                  </a:cubicBezTo>
                  <a:close/>
                  <a:moveTo>
                    <a:pt x="243227" y="144222"/>
                  </a:moveTo>
                  <a:cubicBezTo>
                    <a:pt x="296103" y="144270"/>
                    <a:pt x="348968" y="184617"/>
                    <a:pt x="348920" y="265117"/>
                  </a:cubicBezTo>
                  <a:cubicBezTo>
                    <a:pt x="348920" y="342829"/>
                    <a:pt x="301640" y="426215"/>
                    <a:pt x="243190" y="426215"/>
                  </a:cubicBezTo>
                  <a:cubicBezTo>
                    <a:pt x="184837" y="426215"/>
                    <a:pt x="137461" y="342829"/>
                    <a:pt x="137461" y="265117"/>
                  </a:cubicBezTo>
                  <a:cubicBezTo>
                    <a:pt x="137461" y="184424"/>
                    <a:pt x="190350" y="144174"/>
                    <a:pt x="243227" y="144222"/>
                  </a:cubicBezTo>
                  <a:close/>
                  <a:moveTo>
                    <a:pt x="279862" y="119148"/>
                  </a:moveTo>
                  <a:cubicBezTo>
                    <a:pt x="294336" y="119148"/>
                    <a:pt x="309292" y="116645"/>
                    <a:pt x="310064" y="131181"/>
                  </a:cubicBezTo>
                  <a:cubicBezTo>
                    <a:pt x="300704" y="125983"/>
                    <a:pt x="290573" y="121940"/>
                    <a:pt x="279862" y="119148"/>
                  </a:cubicBezTo>
                  <a:close/>
                  <a:moveTo>
                    <a:pt x="155080" y="94840"/>
                  </a:moveTo>
                  <a:cubicBezTo>
                    <a:pt x="175115" y="94840"/>
                    <a:pt x="192838" y="104745"/>
                    <a:pt x="203722" y="119842"/>
                  </a:cubicBezTo>
                  <a:cubicBezTo>
                    <a:pt x="163749" y="131478"/>
                    <a:pt x="133216" y="160807"/>
                    <a:pt x="117804" y="201676"/>
                  </a:cubicBezTo>
                  <a:cubicBezTo>
                    <a:pt x="72823" y="165904"/>
                    <a:pt x="98733" y="94840"/>
                    <a:pt x="155080" y="94840"/>
                  </a:cubicBezTo>
                  <a:close/>
                  <a:moveTo>
                    <a:pt x="131962" y="0"/>
                  </a:moveTo>
                  <a:lnTo>
                    <a:pt x="178101" y="0"/>
                  </a:lnTo>
                  <a:cubicBezTo>
                    <a:pt x="185133" y="0"/>
                    <a:pt x="190816" y="5674"/>
                    <a:pt x="190816" y="12695"/>
                  </a:cubicBezTo>
                  <a:lnTo>
                    <a:pt x="190816" y="38757"/>
                  </a:lnTo>
                  <a:cubicBezTo>
                    <a:pt x="198233" y="41065"/>
                    <a:pt x="205265" y="44047"/>
                    <a:pt x="211911" y="47509"/>
                  </a:cubicBezTo>
                  <a:lnTo>
                    <a:pt x="230501" y="29044"/>
                  </a:lnTo>
                  <a:cubicBezTo>
                    <a:pt x="232909" y="26543"/>
                    <a:pt x="236184" y="25389"/>
                    <a:pt x="239459" y="25389"/>
                  </a:cubicBezTo>
                  <a:cubicBezTo>
                    <a:pt x="242734" y="25389"/>
                    <a:pt x="245913" y="26543"/>
                    <a:pt x="248417" y="29044"/>
                  </a:cubicBezTo>
                  <a:lnTo>
                    <a:pt x="280975" y="61646"/>
                  </a:lnTo>
                  <a:cubicBezTo>
                    <a:pt x="283383" y="63954"/>
                    <a:pt x="284731" y="67224"/>
                    <a:pt x="284731" y="70590"/>
                  </a:cubicBezTo>
                  <a:cubicBezTo>
                    <a:pt x="284731" y="73956"/>
                    <a:pt x="283383" y="77226"/>
                    <a:pt x="280975" y="79534"/>
                  </a:cubicBezTo>
                  <a:lnTo>
                    <a:pt x="262481" y="97999"/>
                  </a:lnTo>
                  <a:cubicBezTo>
                    <a:pt x="265659" y="103961"/>
                    <a:pt x="268260" y="110405"/>
                    <a:pt x="270379" y="116848"/>
                  </a:cubicBezTo>
                  <a:cubicBezTo>
                    <a:pt x="253619" y="113675"/>
                    <a:pt x="239748" y="113675"/>
                    <a:pt x="224915" y="115502"/>
                  </a:cubicBezTo>
                  <a:cubicBezTo>
                    <a:pt x="211044" y="91171"/>
                    <a:pt x="185133" y="74437"/>
                    <a:pt x="155080" y="74437"/>
                  </a:cubicBezTo>
                  <a:cubicBezTo>
                    <a:pt x="110675" y="74437"/>
                    <a:pt x="74458" y="110501"/>
                    <a:pt x="74458" y="154836"/>
                  </a:cubicBezTo>
                  <a:cubicBezTo>
                    <a:pt x="74458" y="183207"/>
                    <a:pt x="89388" y="208115"/>
                    <a:pt x="111638" y="222445"/>
                  </a:cubicBezTo>
                  <a:cubicBezTo>
                    <a:pt x="108556" y="235812"/>
                    <a:pt x="106822" y="250046"/>
                    <a:pt x="106822" y="265145"/>
                  </a:cubicBezTo>
                  <a:cubicBezTo>
                    <a:pt x="106822" y="265337"/>
                    <a:pt x="106822" y="265626"/>
                    <a:pt x="106822" y="265818"/>
                  </a:cubicBezTo>
                  <a:cubicBezTo>
                    <a:pt x="104029" y="264568"/>
                    <a:pt x="100946" y="263606"/>
                    <a:pt x="98153" y="262163"/>
                  </a:cubicBezTo>
                  <a:lnTo>
                    <a:pt x="79659" y="280628"/>
                  </a:lnTo>
                  <a:cubicBezTo>
                    <a:pt x="77251" y="283033"/>
                    <a:pt x="74072" y="284379"/>
                    <a:pt x="70701" y="284379"/>
                  </a:cubicBezTo>
                  <a:cubicBezTo>
                    <a:pt x="67330" y="284379"/>
                    <a:pt x="64055" y="283033"/>
                    <a:pt x="61647" y="280628"/>
                  </a:cubicBezTo>
                  <a:lnTo>
                    <a:pt x="29089" y="248122"/>
                  </a:lnTo>
                  <a:cubicBezTo>
                    <a:pt x="24081" y="243121"/>
                    <a:pt x="24081" y="235043"/>
                    <a:pt x="29089" y="230138"/>
                  </a:cubicBezTo>
                  <a:lnTo>
                    <a:pt x="47583" y="211673"/>
                  </a:lnTo>
                  <a:cubicBezTo>
                    <a:pt x="44020" y="204941"/>
                    <a:pt x="41034" y="197921"/>
                    <a:pt x="38722" y="190612"/>
                  </a:cubicBezTo>
                  <a:lnTo>
                    <a:pt x="12715" y="190612"/>
                  </a:lnTo>
                  <a:cubicBezTo>
                    <a:pt x="5683" y="190612"/>
                    <a:pt x="0" y="184842"/>
                    <a:pt x="0" y="177821"/>
                  </a:cubicBezTo>
                  <a:lnTo>
                    <a:pt x="0" y="131851"/>
                  </a:lnTo>
                  <a:cubicBezTo>
                    <a:pt x="0" y="124831"/>
                    <a:pt x="5683" y="119156"/>
                    <a:pt x="12715" y="119156"/>
                  </a:cubicBezTo>
                  <a:lnTo>
                    <a:pt x="38818" y="119156"/>
                  </a:lnTo>
                  <a:cubicBezTo>
                    <a:pt x="41034" y="111751"/>
                    <a:pt x="44020" y="104731"/>
                    <a:pt x="47583" y="98095"/>
                  </a:cubicBezTo>
                  <a:lnTo>
                    <a:pt x="29089" y="79630"/>
                  </a:lnTo>
                  <a:cubicBezTo>
                    <a:pt x="26681" y="77226"/>
                    <a:pt x="25333" y="73956"/>
                    <a:pt x="25333" y="70590"/>
                  </a:cubicBezTo>
                  <a:cubicBezTo>
                    <a:pt x="25333" y="67224"/>
                    <a:pt x="26681" y="63954"/>
                    <a:pt x="29089" y="61646"/>
                  </a:cubicBezTo>
                  <a:lnTo>
                    <a:pt x="61647" y="29044"/>
                  </a:lnTo>
                  <a:cubicBezTo>
                    <a:pt x="64151" y="26639"/>
                    <a:pt x="67426" y="25389"/>
                    <a:pt x="70701" y="25389"/>
                  </a:cubicBezTo>
                  <a:cubicBezTo>
                    <a:pt x="73976" y="25389"/>
                    <a:pt x="77155" y="26639"/>
                    <a:pt x="79659" y="29140"/>
                  </a:cubicBezTo>
                  <a:lnTo>
                    <a:pt x="98153" y="47509"/>
                  </a:lnTo>
                  <a:cubicBezTo>
                    <a:pt x="104896" y="44047"/>
                    <a:pt x="111927" y="41065"/>
                    <a:pt x="119248" y="38757"/>
                  </a:cubicBezTo>
                  <a:lnTo>
                    <a:pt x="119248" y="12695"/>
                  </a:lnTo>
                  <a:cubicBezTo>
                    <a:pt x="119248" y="5674"/>
                    <a:pt x="125027" y="0"/>
                    <a:pt x="1319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椭圆 19"/>
          <p:cNvSpPr/>
          <p:nvPr/>
        </p:nvSpPr>
        <p:spPr>
          <a:xfrm>
            <a:off x="4571945" y="4857539"/>
            <a:ext cx="986155" cy="104665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KSO_Shape"/>
          <p:cNvSpPr/>
          <p:nvPr/>
        </p:nvSpPr>
        <p:spPr bwMode="auto">
          <a:xfrm>
            <a:off x="4748274" y="5051876"/>
            <a:ext cx="633495" cy="600764"/>
          </a:xfrm>
          <a:custGeom>
            <a:avLst/>
            <a:gdLst/>
            <a:ahLst/>
            <a:cxnLst/>
            <a:rect l="0" t="0" r="r" b="b"/>
            <a:pathLst>
              <a:path w="1917701" h="1819275">
                <a:moveTo>
                  <a:pt x="711992" y="795933"/>
                </a:moveTo>
                <a:lnTo>
                  <a:pt x="722042" y="796197"/>
                </a:lnTo>
                <a:lnTo>
                  <a:pt x="731828" y="796462"/>
                </a:lnTo>
                <a:lnTo>
                  <a:pt x="742143" y="796991"/>
                </a:lnTo>
                <a:lnTo>
                  <a:pt x="751929" y="797784"/>
                </a:lnTo>
                <a:lnTo>
                  <a:pt x="761979" y="798577"/>
                </a:lnTo>
                <a:lnTo>
                  <a:pt x="771765" y="799635"/>
                </a:lnTo>
                <a:lnTo>
                  <a:pt x="781551" y="800957"/>
                </a:lnTo>
                <a:lnTo>
                  <a:pt x="791337" y="802544"/>
                </a:lnTo>
                <a:lnTo>
                  <a:pt x="800858" y="804130"/>
                </a:lnTo>
                <a:lnTo>
                  <a:pt x="810644" y="805981"/>
                </a:lnTo>
                <a:lnTo>
                  <a:pt x="820166" y="807832"/>
                </a:lnTo>
                <a:lnTo>
                  <a:pt x="829687" y="810212"/>
                </a:lnTo>
                <a:lnTo>
                  <a:pt x="839473" y="812592"/>
                </a:lnTo>
                <a:lnTo>
                  <a:pt x="848994" y="814972"/>
                </a:lnTo>
                <a:lnTo>
                  <a:pt x="858252" y="817616"/>
                </a:lnTo>
                <a:lnTo>
                  <a:pt x="867773" y="820525"/>
                </a:lnTo>
                <a:lnTo>
                  <a:pt x="886551" y="826871"/>
                </a:lnTo>
                <a:lnTo>
                  <a:pt x="905065" y="833746"/>
                </a:lnTo>
                <a:lnTo>
                  <a:pt x="923315" y="841415"/>
                </a:lnTo>
                <a:lnTo>
                  <a:pt x="941300" y="849612"/>
                </a:lnTo>
                <a:lnTo>
                  <a:pt x="959284" y="858603"/>
                </a:lnTo>
                <a:lnTo>
                  <a:pt x="976740" y="868122"/>
                </a:lnTo>
                <a:lnTo>
                  <a:pt x="993932" y="878170"/>
                </a:lnTo>
                <a:lnTo>
                  <a:pt x="1011123" y="889012"/>
                </a:lnTo>
                <a:lnTo>
                  <a:pt x="1003189" y="891392"/>
                </a:lnTo>
                <a:lnTo>
                  <a:pt x="995254" y="893772"/>
                </a:lnTo>
                <a:lnTo>
                  <a:pt x="987055" y="896416"/>
                </a:lnTo>
                <a:lnTo>
                  <a:pt x="979121" y="899325"/>
                </a:lnTo>
                <a:lnTo>
                  <a:pt x="971186" y="902762"/>
                </a:lnTo>
                <a:lnTo>
                  <a:pt x="962987" y="905936"/>
                </a:lnTo>
                <a:lnTo>
                  <a:pt x="955053" y="909638"/>
                </a:lnTo>
                <a:lnTo>
                  <a:pt x="947383" y="913604"/>
                </a:lnTo>
                <a:lnTo>
                  <a:pt x="939448" y="917835"/>
                </a:lnTo>
                <a:lnTo>
                  <a:pt x="932043" y="922066"/>
                </a:lnTo>
                <a:lnTo>
                  <a:pt x="924637" y="926826"/>
                </a:lnTo>
                <a:lnTo>
                  <a:pt x="917231" y="931850"/>
                </a:lnTo>
                <a:lnTo>
                  <a:pt x="910090" y="936874"/>
                </a:lnTo>
                <a:lnTo>
                  <a:pt x="902949" y="942427"/>
                </a:lnTo>
                <a:lnTo>
                  <a:pt x="896073" y="948509"/>
                </a:lnTo>
                <a:lnTo>
                  <a:pt x="889461" y="954326"/>
                </a:lnTo>
                <a:lnTo>
                  <a:pt x="883113" y="960937"/>
                </a:lnTo>
                <a:lnTo>
                  <a:pt x="877030" y="967812"/>
                </a:lnTo>
                <a:lnTo>
                  <a:pt x="871211" y="974952"/>
                </a:lnTo>
                <a:lnTo>
                  <a:pt x="865393" y="982356"/>
                </a:lnTo>
                <a:lnTo>
                  <a:pt x="859838" y="990024"/>
                </a:lnTo>
                <a:lnTo>
                  <a:pt x="854813" y="998486"/>
                </a:lnTo>
                <a:lnTo>
                  <a:pt x="850052" y="1006683"/>
                </a:lnTo>
                <a:lnTo>
                  <a:pt x="845556" y="1015674"/>
                </a:lnTo>
                <a:lnTo>
                  <a:pt x="841324" y="1025193"/>
                </a:lnTo>
                <a:lnTo>
                  <a:pt x="837886" y="1034713"/>
                </a:lnTo>
                <a:lnTo>
                  <a:pt x="834183" y="1044761"/>
                </a:lnTo>
                <a:lnTo>
                  <a:pt x="831274" y="1055074"/>
                </a:lnTo>
                <a:lnTo>
                  <a:pt x="828629" y="1066180"/>
                </a:lnTo>
                <a:lnTo>
                  <a:pt x="826249" y="1077550"/>
                </a:lnTo>
                <a:lnTo>
                  <a:pt x="824398" y="1089185"/>
                </a:lnTo>
                <a:lnTo>
                  <a:pt x="823340" y="1101349"/>
                </a:lnTo>
                <a:lnTo>
                  <a:pt x="822017" y="1115893"/>
                </a:lnTo>
                <a:lnTo>
                  <a:pt x="821488" y="1129907"/>
                </a:lnTo>
                <a:lnTo>
                  <a:pt x="821488" y="1143129"/>
                </a:lnTo>
                <a:lnTo>
                  <a:pt x="821753" y="1156086"/>
                </a:lnTo>
                <a:lnTo>
                  <a:pt x="822546" y="1168514"/>
                </a:lnTo>
                <a:lnTo>
                  <a:pt x="824133" y="1180413"/>
                </a:lnTo>
                <a:lnTo>
                  <a:pt x="825984" y="1192048"/>
                </a:lnTo>
                <a:lnTo>
                  <a:pt x="828100" y="1203154"/>
                </a:lnTo>
                <a:lnTo>
                  <a:pt x="830745" y="1213731"/>
                </a:lnTo>
                <a:lnTo>
                  <a:pt x="833654" y="1224044"/>
                </a:lnTo>
                <a:lnTo>
                  <a:pt x="836828" y="1233828"/>
                </a:lnTo>
                <a:lnTo>
                  <a:pt x="840531" y="1243348"/>
                </a:lnTo>
                <a:lnTo>
                  <a:pt x="844763" y="1252338"/>
                </a:lnTo>
                <a:lnTo>
                  <a:pt x="848994" y="1260800"/>
                </a:lnTo>
                <a:lnTo>
                  <a:pt x="853491" y="1269262"/>
                </a:lnTo>
                <a:lnTo>
                  <a:pt x="858516" y="1276930"/>
                </a:lnTo>
                <a:lnTo>
                  <a:pt x="863806" y="1284334"/>
                </a:lnTo>
                <a:lnTo>
                  <a:pt x="869360" y="1291474"/>
                </a:lnTo>
                <a:lnTo>
                  <a:pt x="874914" y="1298349"/>
                </a:lnTo>
                <a:lnTo>
                  <a:pt x="880997" y="1304960"/>
                </a:lnTo>
                <a:lnTo>
                  <a:pt x="887080" y="1311042"/>
                </a:lnTo>
                <a:lnTo>
                  <a:pt x="893428" y="1316859"/>
                </a:lnTo>
                <a:lnTo>
                  <a:pt x="900040" y="1322412"/>
                </a:lnTo>
                <a:lnTo>
                  <a:pt x="906652" y="1327436"/>
                </a:lnTo>
                <a:lnTo>
                  <a:pt x="913264" y="1332196"/>
                </a:lnTo>
                <a:lnTo>
                  <a:pt x="920405" y="1336956"/>
                </a:lnTo>
                <a:lnTo>
                  <a:pt x="927546" y="1341187"/>
                </a:lnTo>
                <a:lnTo>
                  <a:pt x="934687" y="1345417"/>
                </a:lnTo>
                <a:lnTo>
                  <a:pt x="941828" y="1349119"/>
                </a:lnTo>
                <a:lnTo>
                  <a:pt x="949234" y="1352821"/>
                </a:lnTo>
                <a:lnTo>
                  <a:pt x="956904" y="1355995"/>
                </a:lnTo>
                <a:lnTo>
                  <a:pt x="964310" y="1358903"/>
                </a:lnTo>
                <a:lnTo>
                  <a:pt x="971715" y="1361812"/>
                </a:lnTo>
                <a:lnTo>
                  <a:pt x="979121" y="1364456"/>
                </a:lnTo>
                <a:lnTo>
                  <a:pt x="986526" y="1366836"/>
                </a:lnTo>
                <a:lnTo>
                  <a:pt x="993932" y="1368952"/>
                </a:lnTo>
                <a:lnTo>
                  <a:pt x="1008479" y="1372654"/>
                </a:lnTo>
                <a:lnTo>
                  <a:pt x="1023025" y="1375562"/>
                </a:lnTo>
                <a:lnTo>
                  <a:pt x="1037043" y="1378471"/>
                </a:lnTo>
                <a:lnTo>
                  <a:pt x="1050532" y="1380058"/>
                </a:lnTo>
                <a:lnTo>
                  <a:pt x="1063227" y="1381380"/>
                </a:lnTo>
                <a:lnTo>
                  <a:pt x="1075129" y="1382438"/>
                </a:lnTo>
                <a:lnTo>
                  <a:pt x="1086237" y="1382702"/>
                </a:lnTo>
                <a:lnTo>
                  <a:pt x="1096287" y="1383231"/>
                </a:lnTo>
                <a:lnTo>
                  <a:pt x="1105015" y="1383495"/>
                </a:lnTo>
                <a:lnTo>
                  <a:pt x="1112421" y="1383231"/>
                </a:lnTo>
                <a:lnTo>
                  <a:pt x="1122736" y="1382702"/>
                </a:lnTo>
                <a:lnTo>
                  <a:pt x="1126703" y="1382438"/>
                </a:lnTo>
                <a:lnTo>
                  <a:pt x="1126703" y="1394337"/>
                </a:lnTo>
                <a:lnTo>
                  <a:pt x="1126968" y="1406236"/>
                </a:lnTo>
                <a:lnTo>
                  <a:pt x="1127232" y="1417607"/>
                </a:lnTo>
                <a:lnTo>
                  <a:pt x="1128025" y="1428977"/>
                </a:lnTo>
                <a:lnTo>
                  <a:pt x="1129083" y="1439554"/>
                </a:lnTo>
                <a:lnTo>
                  <a:pt x="1130141" y="1450131"/>
                </a:lnTo>
                <a:lnTo>
                  <a:pt x="1131728" y="1460444"/>
                </a:lnTo>
                <a:lnTo>
                  <a:pt x="1133580" y="1470228"/>
                </a:lnTo>
                <a:lnTo>
                  <a:pt x="1135431" y="1480012"/>
                </a:lnTo>
                <a:lnTo>
                  <a:pt x="1137547" y="1489267"/>
                </a:lnTo>
                <a:lnTo>
                  <a:pt x="1139927" y="1498522"/>
                </a:lnTo>
                <a:lnTo>
                  <a:pt x="1142572" y="1507513"/>
                </a:lnTo>
                <a:lnTo>
                  <a:pt x="1145481" y="1515710"/>
                </a:lnTo>
                <a:lnTo>
                  <a:pt x="1148391" y="1524172"/>
                </a:lnTo>
                <a:lnTo>
                  <a:pt x="1151564" y="1532105"/>
                </a:lnTo>
                <a:lnTo>
                  <a:pt x="1155003" y="1539773"/>
                </a:lnTo>
                <a:lnTo>
                  <a:pt x="1158441" y="1547442"/>
                </a:lnTo>
                <a:lnTo>
                  <a:pt x="1162408" y="1554581"/>
                </a:lnTo>
                <a:lnTo>
                  <a:pt x="1166111" y="1561721"/>
                </a:lnTo>
                <a:lnTo>
                  <a:pt x="1170078" y="1568596"/>
                </a:lnTo>
                <a:lnTo>
                  <a:pt x="1174575" y="1575207"/>
                </a:lnTo>
                <a:lnTo>
                  <a:pt x="1178806" y="1581553"/>
                </a:lnTo>
                <a:lnTo>
                  <a:pt x="1183038" y="1587370"/>
                </a:lnTo>
                <a:lnTo>
                  <a:pt x="1187799" y="1593452"/>
                </a:lnTo>
                <a:lnTo>
                  <a:pt x="1192560" y="1599005"/>
                </a:lnTo>
                <a:lnTo>
                  <a:pt x="1197320" y="1604558"/>
                </a:lnTo>
                <a:lnTo>
                  <a:pt x="1202346" y="1609582"/>
                </a:lnTo>
                <a:lnTo>
                  <a:pt x="1207635" y="1614607"/>
                </a:lnTo>
                <a:lnTo>
                  <a:pt x="1212660" y="1619366"/>
                </a:lnTo>
                <a:lnTo>
                  <a:pt x="1217950" y="1624126"/>
                </a:lnTo>
                <a:lnTo>
                  <a:pt x="1223240" y="1628357"/>
                </a:lnTo>
                <a:lnTo>
                  <a:pt x="1229058" y="1632852"/>
                </a:lnTo>
                <a:lnTo>
                  <a:pt x="1234348" y="1636819"/>
                </a:lnTo>
                <a:lnTo>
                  <a:pt x="1239902" y="1640521"/>
                </a:lnTo>
                <a:lnTo>
                  <a:pt x="1245721" y="1644487"/>
                </a:lnTo>
                <a:lnTo>
                  <a:pt x="1251540" y="1647660"/>
                </a:lnTo>
                <a:lnTo>
                  <a:pt x="1263177" y="1654271"/>
                </a:lnTo>
                <a:lnTo>
                  <a:pt x="1274814" y="1660353"/>
                </a:lnTo>
                <a:lnTo>
                  <a:pt x="1286716" y="1665377"/>
                </a:lnTo>
                <a:lnTo>
                  <a:pt x="1298882" y="1670137"/>
                </a:lnTo>
                <a:lnTo>
                  <a:pt x="1310784" y="1673839"/>
                </a:lnTo>
                <a:lnTo>
                  <a:pt x="1322686" y="1677541"/>
                </a:lnTo>
                <a:lnTo>
                  <a:pt x="1334588" y="1680714"/>
                </a:lnTo>
                <a:lnTo>
                  <a:pt x="1346225" y="1683094"/>
                </a:lnTo>
                <a:lnTo>
                  <a:pt x="1357862" y="1685474"/>
                </a:lnTo>
                <a:lnTo>
                  <a:pt x="1368971" y="1687325"/>
                </a:lnTo>
                <a:lnTo>
                  <a:pt x="1380079" y="1688382"/>
                </a:lnTo>
                <a:lnTo>
                  <a:pt x="1390658" y="1689705"/>
                </a:lnTo>
                <a:lnTo>
                  <a:pt x="1401238" y="1690498"/>
                </a:lnTo>
                <a:lnTo>
                  <a:pt x="1411024" y="1690762"/>
                </a:lnTo>
                <a:lnTo>
                  <a:pt x="1411817" y="1709537"/>
                </a:lnTo>
                <a:lnTo>
                  <a:pt x="1412346" y="1728311"/>
                </a:lnTo>
                <a:lnTo>
                  <a:pt x="1412875" y="1747086"/>
                </a:lnTo>
                <a:lnTo>
                  <a:pt x="1412875" y="1766125"/>
                </a:lnTo>
                <a:lnTo>
                  <a:pt x="1412346" y="1792832"/>
                </a:lnTo>
                <a:lnTo>
                  <a:pt x="1411553" y="1819275"/>
                </a:lnTo>
                <a:lnTo>
                  <a:pt x="793" y="1811078"/>
                </a:lnTo>
                <a:lnTo>
                  <a:pt x="264" y="1784635"/>
                </a:lnTo>
                <a:lnTo>
                  <a:pt x="0" y="1757928"/>
                </a:lnTo>
                <a:lnTo>
                  <a:pt x="529" y="1733071"/>
                </a:lnTo>
                <a:lnTo>
                  <a:pt x="1058" y="1708215"/>
                </a:lnTo>
                <a:lnTo>
                  <a:pt x="2645" y="1683623"/>
                </a:lnTo>
                <a:lnTo>
                  <a:pt x="4232" y="1659031"/>
                </a:lnTo>
                <a:lnTo>
                  <a:pt x="6612" y="1634968"/>
                </a:lnTo>
                <a:lnTo>
                  <a:pt x="8992" y="1610905"/>
                </a:lnTo>
                <a:lnTo>
                  <a:pt x="12166" y="1587106"/>
                </a:lnTo>
                <a:lnTo>
                  <a:pt x="15340" y="1563307"/>
                </a:lnTo>
                <a:lnTo>
                  <a:pt x="19307" y="1539773"/>
                </a:lnTo>
                <a:lnTo>
                  <a:pt x="23804" y="1516503"/>
                </a:lnTo>
                <a:lnTo>
                  <a:pt x="28300" y="1493762"/>
                </a:lnTo>
                <a:lnTo>
                  <a:pt x="33590" y="1470757"/>
                </a:lnTo>
                <a:lnTo>
                  <a:pt x="38879" y="1448280"/>
                </a:lnTo>
                <a:lnTo>
                  <a:pt x="44962" y="1425804"/>
                </a:lnTo>
                <a:lnTo>
                  <a:pt x="51045" y="1403856"/>
                </a:lnTo>
                <a:lnTo>
                  <a:pt x="57658" y="1382173"/>
                </a:lnTo>
                <a:lnTo>
                  <a:pt x="64799" y="1360754"/>
                </a:lnTo>
                <a:lnTo>
                  <a:pt x="72204" y="1339336"/>
                </a:lnTo>
                <a:lnTo>
                  <a:pt x="79874" y="1318710"/>
                </a:lnTo>
                <a:lnTo>
                  <a:pt x="88073" y="1298085"/>
                </a:lnTo>
                <a:lnTo>
                  <a:pt x="96272" y="1277459"/>
                </a:lnTo>
                <a:lnTo>
                  <a:pt x="105265" y="1257627"/>
                </a:lnTo>
                <a:lnTo>
                  <a:pt x="114522" y="1238059"/>
                </a:lnTo>
                <a:lnTo>
                  <a:pt x="123779" y="1218491"/>
                </a:lnTo>
                <a:lnTo>
                  <a:pt x="133565" y="1199452"/>
                </a:lnTo>
                <a:lnTo>
                  <a:pt x="143615" y="1180678"/>
                </a:lnTo>
                <a:lnTo>
                  <a:pt x="153930" y="1162432"/>
                </a:lnTo>
                <a:lnTo>
                  <a:pt x="165038" y="1144451"/>
                </a:lnTo>
                <a:lnTo>
                  <a:pt x="176147" y="1126734"/>
                </a:lnTo>
                <a:lnTo>
                  <a:pt x="187255" y="1109546"/>
                </a:lnTo>
                <a:lnTo>
                  <a:pt x="198892" y="1092623"/>
                </a:lnTo>
                <a:lnTo>
                  <a:pt x="210794" y="1075964"/>
                </a:lnTo>
                <a:lnTo>
                  <a:pt x="222960" y="1059834"/>
                </a:lnTo>
                <a:lnTo>
                  <a:pt x="235391" y="1044232"/>
                </a:lnTo>
                <a:lnTo>
                  <a:pt x="248351" y="1028895"/>
                </a:lnTo>
                <a:lnTo>
                  <a:pt x="261310" y="1013823"/>
                </a:lnTo>
                <a:lnTo>
                  <a:pt x="274799" y="999544"/>
                </a:lnTo>
                <a:lnTo>
                  <a:pt x="288288" y="985529"/>
                </a:lnTo>
                <a:lnTo>
                  <a:pt x="302041" y="971779"/>
                </a:lnTo>
                <a:lnTo>
                  <a:pt x="316059" y="958557"/>
                </a:lnTo>
                <a:lnTo>
                  <a:pt x="330341" y="946129"/>
                </a:lnTo>
                <a:lnTo>
                  <a:pt x="344888" y="933965"/>
                </a:lnTo>
                <a:lnTo>
                  <a:pt x="359963" y="922066"/>
                </a:lnTo>
                <a:lnTo>
                  <a:pt x="374774" y="910695"/>
                </a:lnTo>
                <a:lnTo>
                  <a:pt x="389850" y="899589"/>
                </a:lnTo>
                <a:lnTo>
                  <a:pt x="405454" y="889541"/>
                </a:lnTo>
                <a:lnTo>
                  <a:pt x="420794" y="879757"/>
                </a:lnTo>
                <a:lnTo>
                  <a:pt x="436664" y="870238"/>
                </a:lnTo>
                <a:lnTo>
                  <a:pt x="452533" y="861511"/>
                </a:lnTo>
                <a:lnTo>
                  <a:pt x="468666" y="853314"/>
                </a:lnTo>
                <a:lnTo>
                  <a:pt x="485064" y="845646"/>
                </a:lnTo>
                <a:lnTo>
                  <a:pt x="501727" y="838242"/>
                </a:lnTo>
                <a:lnTo>
                  <a:pt x="518389" y="831631"/>
                </a:lnTo>
                <a:lnTo>
                  <a:pt x="535316" y="825285"/>
                </a:lnTo>
                <a:lnTo>
                  <a:pt x="552243" y="819732"/>
                </a:lnTo>
                <a:lnTo>
                  <a:pt x="569435" y="814972"/>
                </a:lnTo>
                <a:lnTo>
                  <a:pt x="586891" y="810477"/>
                </a:lnTo>
                <a:lnTo>
                  <a:pt x="604347" y="806510"/>
                </a:lnTo>
                <a:lnTo>
                  <a:pt x="622067" y="803337"/>
                </a:lnTo>
                <a:lnTo>
                  <a:pt x="639787" y="800693"/>
                </a:lnTo>
                <a:lnTo>
                  <a:pt x="657508" y="798577"/>
                </a:lnTo>
                <a:lnTo>
                  <a:pt x="675757" y="796991"/>
                </a:lnTo>
                <a:lnTo>
                  <a:pt x="693742" y="796197"/>
                </a:lnTo>
                <a:lnTo>
                  <a:pt x="711992" y="795933"/>
                </a:lnTo>
                <a:close/>
                <a:moveTo>
                  <a:pt x="1463280" y="660400"/>
                </a:moveTo>
                <a:lnTo>
                  <a:pt x="1469893" y="660400"/>
                </a:lnTo>
                <a:lnTo>
                  <a:pt x="1477034" y="660665"/>
                </a:lnTo>
                <a:lnTo>
                  <a:pt x="1483912" y="660929"/>
                </a:lnTo>
                <a:lnTo>
                  <a:pt x="1490789" y="661988"/>
                </a:lnTo>
                <a:lnTo>
                  <a:pt x="1497666" y="663046"/>
                </a:lnTo>
                <a:lnTo>
                  <a:pt x="1504279" y="664898"/>
                </a:lnTo>
                <a:lnTo>
                  <a:pt x="1510891" y="666750"/>
                </a:lnTo>
                <a:lnTo>
                  <a:pt x="1516975" y="668867"/>
                </a:lnTo>
                <a:lnTo>
                  <a:pt x="1523323" y="671248"/>
                </a:lnTo>
                <a:lnTo>
                  <a:pt x="1529142" y="673894"/>
                </a:lnTo>
                <a:lnTo>
                  <a:pt x="1535226" y="676804"/>
                </a:lnTo>
                <a:lnTo>
                  <a:pt x="1540780" y="679979"/>
                </a:lnTo>
                <a:lnTo>
                  <a:pt x="1546599" y="683683"/>
                </a:lnTo>
                <a:lnTo>
                  <a:pt x="1551625" y="687123"/>
                </a:lnTo>
                <a:lnTo>
                  <a:pt x="1556915" y="691356"/>
                </a:lnTo>
                <a:lnTo>
                  <a:pt x="1561676" y="695590"/>
                </a:lnTo>
                <a:lnTo>
                  <a:pt x="1566437" y="700088"/>
                </a:lnTo>
                <a:lnTo>
                  <a:pt x="1570934" y="704850"/>
                </a:lnTo>
                <a:lnTo>
                  <a:pt x="1575431" y="709613"/>
                </a:lnTo>
                <a:lnTo>
                  <a:pt x="1579134" y="714640"/>
                </a:lnTo>
                <a:lnTo>
                  <a:pt x="1583101" y="719931"/>
                </a:lnTo>
                <a:lnTo>
                  <a:pt x="1586540" y="725223"/>
                </a:lnTo>
                <a:lnTo>
                  <a:pt x="1589978" y="731044"/>
                </a:lnTo>
                <a:lnTo>
                  <a:pt x="1592888" y="736600"/>
                </a:lnTo>
                <a:lnTo>
                  <a:pt x="1595533" y="742685"/>
                </a:lnTo>
                <a:lnTo>
                  <a:pt x="1597914" y="748771"/>
                </a:lnTo>
                <a:lnTo>
                  <a:pt x="1600030" y="754856"/>
                </a:lnTo>
                <a:lnTo>
                  <a:pt x="1601881" y="761206"/>
                </a:lnTo>
                <a:lnTo>
                  <a:pt x="1603204" y="767556"/>
                </a:lnTo>
                <a:lnTo>
                  <a:pt x="1604526" y="774435"/>
                </a:lnTo>
                <a:lnTo>
                  <a:pt x="1605320" y="781050"/>
                </a:lnTo>
                <a:lnTo>
                  <a:pt x="1605584" y="787665"/>
                </a:lnTo>
                <a:lnTo>
                  <a:pt x="1605849" y="794544"/>
                </a:lnTo>
                <a:lnTo>
                  <a:pt x="1604791" y="967581"/>
                </a:lnTo>
                <a:lnTo>
                  <a:pt x="1781745" y="968375"/>
                </a:lnTo>
                <a:lnTo>
                  <a:pt x="1788887" y="968640"/>
                </a:lnTo>
                <a:lnTo>
                  <a:pt x="1795764" y="969169"/>
                </a:lnTo>
                <a:lnTo>
                  <a:pt x="1802641" y="970227"/>
                </a:lnTo>
                <a:lnTo>
                  <a:pt x="1809518" y="971285"/>
                </a:lnTo>
                <a:lnTo>
                  <a:pt x="1815866" y="972873"/>
                </a:lnTo>
                <a:lnTo>
                  <a:pt x="1822479" y="974725"/>
                </a:lnTo>
                <a:lnTo>
                  <a:pt x="1828827" y="977106"/>
                </a:lnTo>
                <a:lnTo>
                  <a:pt x="1834911" y="979488"/>
                </a:lnTo>
                <a:lnTo>
                  <a:pt x="1840994" y="982133"/>
                </a:lnTo>
                <a:lnTo>
                  <a:pt x="1846813" y="985044"/>
                </a:lnTo>
                <a:lnTo>
                  <a:pt x="1852633" y="988219"/>
                </a:lnTo>
                <a:lnTo>
                  <a:pt x="1857923" y="991923"/>
                </a:lnTo>
                <a:lnTo>
                  <a:pt x="1863213" y="995363"/>
                </a:lnTo>
                <a:lnTo>
                  <a:pt x="1868503" y="999596"/>
                </a:lnTo>
                <a:lnTo>
                  <a:pt x="1873264" y="1003829"/>
                </a:lnTo>
                <a:lnTo>
                  <a:pt x="1878025" y="1008327"/>
                </a:lnTo>
                <a:lnTo>
                  <a:pt x="1882522" y="1012825"/>
                </a:lnTo>
                <a:lnTo>
                  <a:pt x="1886754" y="1017852"/>
                </a:lnTo>
                <a:lnTo>
                  <a:pt x="1890986" y="1022879"/>
                </a:lnTo>
                <a:lnTo>
                  <a:pt x="1894689" y="1027906"/>
                </a:lnTo>
                <a:lnTo>
                  <a:pt x="1898128" y="1033463"/>
                </a:lnTo>
                <a:lnTo>
                  <a:pt x="1901302" y="1039283"/>
                </a:lnTo>
                <a:lnTo>
                  <a:pt x="1904211" y="1044840"/>
                </a:lnTo>
                <a:lnTo>
                  <a:pt x="1907385" y="1050660"/>
                </a:lnTo>
                <a:lnTo>
                  <a:pt x="1909766" y="1056746"/>
                </a:lnTo>
                <a:lnTo>
                  <a:pt x="1911882" y="1063096"/>
                </a:lnTo>
                <a:lnTo>
                  <a:pt x="1913469" y="1069181"/>
                </a:lnTo>
                <a:lnTo>
                  <a:pt x="1915056" y="1075796"/>
                </a:lnTo>
                <a:lnTo>
                  <a:pt x="1916114" y="1082410"/>
                </a:lnTo>
                <a:lnTo>
                  <a:pt x="1916908" y="1089290"/>
                </a:lnTo>
                <a:lnTo>
                  <a:pt x="1917436" y="1095640"/>
                </a:lnTo>
                <a:lnTo>
                  <a:pt x="1917701" y="1102783"/>
                </a:lnTo>
                <a:lnTo>
                  <a:pt x="1917436" y="1109663"/>
                </a:lnTo>
                <a:lnTo>
                  <a:pt x="1916908" y="1116277"/>
                </a:lnTo>
                <a:lnTo>
                  <a:pt x="1915849" y="1123156"/>
                </a:lnTo>
                <a:lnTo>
                  <a:pt x="1914791" y="1129506"/>
                </a:lnTo>
                <a:lnTo>
                  <a:pt x="1913204" y="1136121"/>
                </a:lnTo>
                <a:lnTo>
                  <a:pt x="1911088" y="1142471"/>
                </a:lnTo>
                <a:lnTo>
                  <a:pt x="1908972" y="1148556"/>
                </a:lnTo>
                <a:lnTo>
                  <a:pt x="1906592" y="1154642"/>
                </a:lnTo>
                <a:lnTo>
                  <a:pt x="1903682" y="1160463"/>
                </a:lnTo>
                <a:lnTo>
                  <a:pt x="1900773" y="1166283"/>
                </a:lnTo>
                <a:lnTo>
                  <a:pt x="1897599" y="1171840"/>
                </a:lnTo>
                <a:lnTo>
                  <a:pt x="1893896" y="1177131"/>
                </a:lnTo>
                <a:lnTo>
                  <a:pt x="1889928" y="1182158"/>
                </a:lnTo>
                <a:lnTo>
                  <a:pt x="1885960" y="1187450"/>
                </a:lnTo>
                <a:lnTo>
                  <a:pt x="1881728" y="1192213"/>
                </a:lnTo>
                <a:lnTo>
                  <a:pt x="1876967" y="1196975"/>
                </a:lnTo>
                <a:lnTo>
                  <a:pt x="1872206" y="1201208"/>
                </a:lnTo>
                <a:lnTo>
                  <a:pt x="1867445" y="1205442"/>
                </a:lnTo>
                <a:lnTo>
                  <a:pt x="1862155" y="1209411"/>
                </a:lnTo>
                <a:lnTo>
                  <a:pt x="1856600" y="1212850"/>
                </a:lnTo>
                <a:lnTo>
                  <a:pt x="1851046" y="1216554"/>
                </a:lnTo>
                <a:lnTo>
                  <a:pt x="1845491" y="1219465"/>
                </a:lnTo>
                <a:lnTo>
                  <a:pt x="1839407" y="1222375"/>
                </a:lnTo>
                <a:lnTo>
                  <a:pt x="1833588" y="1225021"/>
                </a:lnTo>
                <a:lnTo>
                  <a:pt x="1827240" y="1227402"/>
                </a:lnTo>
                <a:lnTo>
                  <a:pt x="1821156" y="1229519"/>
                </a:lnTo>
                <a:lnTo>
                  <a:pt x="1814544" y="1231371"/>
                </a:lnTo>
                <a:lnTo>
                  <a:pt x="1807931" y="1232958"/>
                </a:lnTo>
                <a:lnTo>
                  <a:pt x="1801054" y="1234017"/>
                </a:lnTo>
                <a:lnTo>
                  <a:pt x="1794177" y="1234546"/>
                </a:lnTo>
                <a:lnTo>
                  <a:pt x="1787300" y="1235340"/>
                </a:lnTo>
                <a:lnTo>
                  <a:pt x="1780158" y="1235340"/>
                </a:lnTo>
                <a:lnTo>
                  <a:pt x="1603204" y="1234281"/>
                </a:lnTo>
                <a:lnTo>
                  <a:pt x="1602410" y="1407319"/>
                </a:lnTo>
                <a:lnTo>
                  <a:pt x="1602146" y="1413933"/>
                </a:lnTo>
                <a:lnTo>
                  <a:pt x="1601617" y="1420813"/>
                </a:lnTo>
                <a:lnTo>
                  <a:pt x="1600559" y="1427692"/>
                </a:lnTo>
                <a:lnTo>
                  <a:pt x="1599501" y="1434306"/>
                </a:lnTo>
                <a:lnTo>
                  <a:pt x="1597914" y="1440392"/>
                </a:lnTo>
                <a:lnTo>
                  <a:pt x="1595798" y="1446742"/>
                </a:lnTo>
                <a:lnTo>
                  <a:pt x="1593682" y="1453092"/>
                </a:lnTo>
                <a:lnTo>
                  <a:pt x="1591301" y="1459177"/>
                </a:lnTo>
                <a:lnTo>
                  <a:pt x="1588656" y="1464998"/>
                </a:lnTo>
                <a:lnTo>
                  <a:pt x="1585482" y="1470819"/>
                </a:lnTo>
                <a:lnTo>
                  <a:pt x="1582043" y="1476111"/>
                </a:lnTo>
                <a:lnTo>
                  <a:pt x="1578605" y="1481931"/>
                </a:lnTo>
                <a:lnTo>
                  <a:pt x="1574637" y="1486958"/>
                </a:lnTo>
                <a:lnTo>
                  <a:pt x="1570670" y="1491986"/>
                </a:lnTo>
                <a:lnTo>
                  <a:pt x="1566437" y="1496748"/>
                </a:lnTo>
                <a:lnTo>
                  <a:pt x="1561941" y="1501511"/>
                </a:lnTo>
                <a:lnTo>
                  <a:pt x="1557180" y="1505744"/>
                </a:lnTo>
                <a:lnTo>
                  <a:pt x="1552154" y="1509713"/>
                </a:lnTo>
                <a:lnTo>
                  <a:pt x="1546864" y="1513946"/>
                </a:lnTo>
                <a:lnTo>
                  <a:pt x="1541309" y="1517650"/>
                </a:lnTo>
                <a:lnTo>
                  <a:pt x="1536019" y="1521090"/>
                </a:lnTo>
                <a:lnTo>
                  <a:pt x="1530200" y="1524000"/>
                </a:lnTo>
                <a:lnTo>
                  <a:pt x="1524381" y="1527175"/>
                </a:lnTo>
                <a:lnTo>
                  <a:pt x="1518297" y="1529821"/>
                </a:lnTo>
                <a:lnTo>
                  <a:pt x="1511949" y="1532202"/>
                </a:lnTo>
                <a:lnTo>
                  <a:pt x="1505601" y="1534319"/>
                </a:lnTo>
                <a:lnTo>
                  <a:pt x="1499253" y="1535906"/>
                </a:lnTo>
                <a:lnTo>
                  <a:pt x="1492640" y="1537494"/>
                </a:lnTo>
                <a:lnTo>
                  <a:pt x="1485763" y="1538288"/>
                </a:lnTo>
                <a:lnTo>
                  <a:pt x="1478886" y="1539346"/>
                </a:lnTo>
                <a:lnTo>
                  <a:pt x="1472009" y="1539875"/>
                </a:lnTo>
                <a:lnTo>
                  <a:pt x="1464867" y="1539875"/>
                </a:lnTo>
                <a:lnTo>
                  <a:pt x="1458255" y="1539611"/>
                </a:lnTo>
                <a:lnTo>
                  <a:pt x="1451113" y="1539346"/>
                </a:lnTo>
                <a:lnTo>
                  <a:pt x="1444236" y="1538288"/>
                </a:lnTo>
                <a:lnTo>
                  <a:pt x="1437623" y="1536965"/>
                </a:lnTo>
                <a:lnTo>
                  <a:pt x="1431010" y="1535377"/>
                </a:lnTo>
                <a:lnTo>
                  <a:pt x="1424398" y="1533525"/>
                </a:lnTo>
                <a:lnTo>
                  <a:pt x="1418314" y="1531673"/>
                </a:lnTo>
                <a:lnTo>
                  <a:pt x="1411966" y="1529292"/>
                </a:lnTo>
                <a:lnTo>
                  <a:pt x="1406147" y="1526381"/>
                </a:lnTo>
                <a:lnTo>
                  <a:pt x="1400063" y="1523471"/>
                </a:lnTo>
                <a:lnTo>
                  <a:pt x="1394509" y="1520296"/>
                </a:lnTo>
                <a:lnTo>
                  <a:pt x="1388690" y="1516592"/>
                </a:lnTo>
                <a:lnTo>
                  <a:pt x="1383399" y="1512888"/>
                </a:lnTo>
                <a:lnTo>
                  <a:pt x="1378374" y="1508919"/>
                </a:lnTo>
                <a:lnTo>
                  <a:pt x="1373348" y="1504686"/>
                </a:lnTo>
                <a:lnTo>
                  <a:pt x="1368852" y="1500188"/>
                </a:lnTo>
                <a:lnTo>
                  <a:pt x="1364355" y="1495425"/>
                </a:lnTo>
                <a:lnTo>
                  <a:pt x="1359858" y="1490663"/>
                </a:lnTo>
                <a:lnTo>
                  <a:pt x="1356155" y="1485636"/>
                </a:lnTo>
                <a:lnTo>
                  <a:pt x="1352188" y="1480344"/>
                </a:lnTo>
                <a:lnTo>
                  <a:pt x="1348749" y="1475052"/>
                </a:lnTo>
                <a:lnTo>
                  <a:pt x="1345311" y="1469496"/>
                </a:lnTo>
                <a:lnTo>
                  <a:pt x="1342401" y="1463675"/>
                </a:lnTo>
                <a:lnTo>
                  <a:pt x="1339756" y="1457854"/>
                </a:lnTo>
                <a:lnTo>
                  <a:pt x="1337375" y="1451504"/>
                </a:lnTo>
                <a:lnTo>
                  <a:pt x="1335259" y="1445154"/>
                </a:lnTo>
                <a:lnTo>
                  <a:pt x="1333408" y="1439069"/>
                </a:lnTo>
                <a:lnTo>
                  <a:pt x="1332085" y="1432454"/>
                </a:lnTo>
                <a:lnTo>
                  <a:pt x="1330763" y="1425840"/>
                </a:lnTo>
                <a:lnTo>
                  <a:pt x="1329969" y="1419490"/>
                </a:lnTo>
                <a:lnTo>
                  <a:pt x="1329440" y="1412611"/>
                </a:lnTo>
                <a:lnTo>
                  <a:pt x="1329440" y="1405731"/>
                </a:lnTo>
                <a:lnTo>
                  <a:pt x="1330234" y="1232958"/>
                </a:lnTo>
                <a:lnTo>
                  <a:pt x="1153279" y="1231636"/>
                </a:lnTo>
                <a:lnTo>
                  <a:pt x="1146402" y="1231371"/>
                </a:lnTo>
                <a:lnTo>
                  <a:pt x="1139525" y="1231106"/>
                </a:lnTo>
                <a:lnTo>
                  <a:pt x="1132648" y="1230048"/>
                </a:lnTo>
                <a:lnTo>
                  <a:pt x="1125771" y="1228990"/>
                </a:lnTo>
                <a:lnTo>
                  <a:pt x="1119423" y="1227138"/>
                </a:lnTo>
                <a:lnTo>
                  <a:pt x="1112810" y="1225286"/>
                </a:lnTo>
                <a:lnTo>
                  <a:pt x="1106462" y="1223433"/>
                </a:lnTo>
                <a:lnTo>
                  <a:pt x="1100378" y="1221052"/>
                </a:lnTo>
                <a:lnTo>
                  <a:pt x="1094295" y="1218406"/>
                </a:lnTo>
                <a:lnTo>
                  <a:pt x="1088476" y="1215231"/>
                </a:lnTo>
                <a:lnTo>
                  <a:pt x="1082656" y="1212056"/>
                </a:lnTo>
                <a:lnTo>
                  <a:pt x="1077102" y="1208352"/>
                </a:lnTo>
                <a:lnTo>
                  <a:pt x="1071812" y="1204648"/>
                </a:lnTo>
                <a:lnTo>
                  <a:pt x="1066786" y="1200679"/>
                </a:lnTo>
                <a:lnTo>
                  <a:pt x="1062025" y="1196446"/>
                </a:lnTo>
                <a:lnTo>
                  <a:pt x="1057264" y="1192213"/>
                </a:lnTo>
                <a:lnTo>
                  <a:pt x="1052767" y="1187450"/>
                </a:lnTo>
                <a:lnTo>
                  <a:pt x="1048271" y="1182688"/>
                </a:lnTo>
                <a:lnTo>
                  <a:pt x="1044303" y="1177396"/>
                </a:lnTo>
                <a:lnTo>
                  <a:pt x="1040600" y="1172104"/>
                </a:lnTo>
                <a:lnTo>
                  <a:pt x="1036897" y="1166813"/>
                </a:lnTo>
                <a:lnTo>
                  <a:pt x="1033723" y="1161256"/>
                </a:lnTo>
                <a:lnTo>
                  <a:pt x="1030549" y="1155435"/>
                </a:lnTo>
                <a:lnTo>
                  <a:pt x="1027904" y="1149615"/>
                </a:lnTo>
                <a:lnTo>
                  <a:pt x="1025523" y="1143265"/>
                </a:lnTo>
                <a:lnTo>
                  <a:pt x="1023407" y="1137444"/>
                </a:lnTo>
                <a:lnTo>
                  <a:pt x="1021820" y="1130829"/>
                </a:lnTo>
                <a:lnTo>
                  <a:pt x="1020233" y="1124215"/>
                </a:lnTo>
                <a:lnTo>
                  <a:pt x="1019175" y="1117600"/>
                </a:lnTo>
                <a:lnTo>
                  <a:pt x="1018117" y="1111250"/>
                </a:lnTo>
                <a:lnTo>
                  <a:pt x="1017853" y="1104371"/>
                </a:lnTo>
                <a:lnTo>
                  <a:pt x="1017588" y="1097492"/>
                </a:lnTo>
                <a:lnTo>
                  <a:pt x="1017853" y="1090613"/>
                </a:lnTo>
                <a:lnTo>
                  <a:pt x="1018382" y="1083733"/>
                </a:lnTo>
                <a:lnTo>
                  <a:pt x="1019440" y="1077383"/>
                </a:lnTo>
                <a:lnTo>
                  <a:pt x="1020498" y="1070769"/>
                </a:lnTo>
                <a:lnTo>
                  <a:pt x="1022085" y="1064154"/>
                </a:lnTo>
                <a:lnTo>
                  <a:pt x="1024201" y="1057804"/>
                </a:lnTo>
                <a:lnTo>
                  <a:pt x="1026317" y="1051719"/>
                </a:lnTo>
                <a:lnTo>
                  <a:pt x="1028697" y="1045633"/>
                </a:lnTo>
                <a:lnTo>
                  <a:pt x="1031607" y="1039813"/>
                </a:lnTo>
                <a:lnTo>
                  <a:pt x="1034516" y="1033992"/>
                </a:lnTo>
                <a:lnTo>
                  <a:pt x="1037690" y="1028435"/>
                </a:lnTo>
                <a:lnTo>
                  <a:pt x="1041394" y="1023144"/>
                </a:lnTo>
                <a:lnTo>
                  <a:pt x="1045361" y="1017852"/>
                </a:lnTo>
                <a:lnTo>
                  <a:pt x="1049329" y="1012825"/>
                </a:lnTo>
                <a:lnTo>
                  <a:pt x="1053561" y="1008063"/>
                </a:lnTo>
                <a:lnTo>
                  <a:pt x="1058057" y="1003565"/>
                </a:lnTo>
                <a:lnTo>
                  <a:pt x="1062818" y="999067"/>
                </a:lnTo>
                <a:lnTo>
                  <a:pt x="1067844" y="994833"/>
                </a:lnTo>
                <a:lnTo>
                  <a:pt x="1073134" y="990865"/>
                </a:lnTo>
                <a:lnTo>
                  <a:pt x="1078689" y="987160"/>
                </a:lnTo>
                <a:lnTo>
                  <a:pt x="1083979" y="983721"/>
                </a:lnTo>
                <a:lnTo>
                  <a:pt x="1089798" y="980546"/>
                </a:lnTo>
                <a:lnTo>
                  <a:pt x="1095617" y="977635"/>
                </a:lnTo>
                <a:lnTo>
                  <a:pt x="1101701" y="975254"/>
                </a:lnTo>
                <a:lnTo>
                  <a:pt x="1108049" y="972873"/>
                </a:lnTo>
                <a:lnTo>
                  <a:pt x="1114133" y="970756"/>
                </a:lnTo>
                <a:lnTo>
                  <a:pt x="1120745" y="968904"/>
                </a:lnTo>
                <a:lnTo>
                  <a:pt x="1127358" y="967581"/>
                </a:lnTo>
                <a:lnTo>
                  <a:pt x="1134235" y="966258"/>
                </a:lnTo>
                <a:lnTo>
                  <a:pt x="1141112" y="965465"/>
                </a:lnTo>
                <a:lnTo>
                  <a:pt x="1147989" y="965200"/>
                </a:lnTo>
                <a:lnTo>
                  <a:pt x="1155131" y="964935"/>
                </a:lnTo>
                <a:lnTo>
                  <a:pt x="1332085" y="965994"/>
                </a:lnTo>
                <a:lnTo>
                  <a:pt x="1332879" y="793221"/>
                </a:lnTo>
                <a:lnTo>
                  <a:pt x="1333143" y="786342"/>
                </a:lnTo>
                <a:lnTo>
                  <a:pt x="1333672" y="779463"/>
                </a:lnTo>
                <a:lnTo>
                  <a:pt x="1334730" y="772583"/>
                </a:lnTo>
                <a:lnTo>
                  <a:pt x="1335788" y="765969"/>
                </a:lnTo>
                <a:lnTo>
                  <a:pt x="1337375" y="759883"/>
                </a:lnTo>
                <a:lnTo>
                  <a:pt x="1339227" y="753269"/>
                </a:lnTo>
                <a:lnTo>
                  <a:pt x="1341608" y="747448"/>
                </a:lnTo>
                <a:lnTo>
                  <a:pt x="1343988" y="741098"/>
                </a:lnTo>
                <a:lnTo>
                  <a:pt x="1346633" y="735013"/>
                </a:lnTo>
                <a:lnTo>
                  <a:pt x="1349807" y="729456"/>
                </a:lnTo>
                <a:lnTo>
                  <a:pt x="1353246" y="723900"/>
                </a:lnTo>
                <a:lnTo>
                  <a:pt x="1356684" y="718344"/>
                </a:lnTo>
                <a:lnTo>
                  <a:pt x="1360652" y="713317"/>
                </a:lnTo>
                <a:lnTo>
                  <a:pt x="1364355" y="708290"/>
                </a:lnTo>
                <a:lnTo>
                  <a:pt x="1368852" y="703527"/>
                </a:lnTo>
                <a:lnTo>
                  <a:pt x="1373348" y="698765"/>
                </a:lnTo>
                <a:lnTo>
                  <a:pt x="1378109" y="694267"/>
                </a:lnTo>
                <a:lnTo>
                  <a:pt x="1383135" y="690298"/>
                </a:lnTo>
                <a:lnTo>
                  <a:pt x="1388161" y="686329"/>
                </a:lnTo>
                <a:lnTo>
                  <a:pt x="1393451" y="682890"/>
                </a:lnTo>
                <a:lnTo>
                  <a:pt x="1399270" y="679186"/>
                </a:lnTo>
                <a:lnTo>
                  <a:pt x="1404824" y="676275"/>
                </a:lnTo>
                <a:lnTo>
                  <a:pt x="1410908" y="673365"/>
                </a:lnTo>
                <a:lnTo>
                  <a:pt x="1416992" y="670454"/>
                </a:lnTo>
                <a:lnTo>
                  <a:pt x="1423075" y="668073"/>
                </a:lnTo>
                <a:lnTo>
                  <a:pt x="1429688" y="666221"/>
                </a:lnTo>
                <a:lnTo>
                  <a:pt x="1436036" y="664369"/>
                </a:lnTo>
                <a:lnTo>
                  <a:pt x="1442649" y="662781"/>
                </a:lnTo>
                <a:lnTo>
                  <a:pt x="1449261" y="661988"/>
                </a:lnTo>
                <a:lnTo>
                  <a:pt x="1456138" y="660929"/>
                </a:lnTo>
                <a:lnTo>
                  <a:pt x="1463280" y="660400"/>
                </a:lnTo>
                <a:close/>
                <a:moveTo>
                  <a:pt x="714108" y="0"/>
                </a:moveTo>
                <a:lnTo>
                  <a:pt x="723364" y="0"/>
                </a:lnTo>
                <a:lnTo>
                  <a:pt x="732621" y="264"/>
                </a:lnTo>
                <a:lnTo>
                  <a:pt x="741349" y="529"/>
                </a:lnTo>
                <a:lnTo>
                  <a:pt x="750606" y="1058"/>
                </a:lnTo>
                <a:lnTo>
                  <a:pt x="759599" y="2115"/>
                </a:lnTo>
                <a:lnTo>
                  <a:pt x="768591" y="3173"/>
                </a:lnTo>
                <a:lnTo>
                  <a:pt x="777319" y="4495"/>
                </a:lnTo>
                <a:lnTo>
                  <a:pt x="786312" y="5817"/>
                </a:lnTo>
                <a:lnTo>
                  <a:pt x="795040" y="7404"/>
                </a:lnTo>
                <a:lnTo>
                  <a:pt x="803503" y="9520"/>
                </a:lnTo>
                <a:lnTo>
                  <a:pt x="812231" y="11635"/>
                </a:lnTo>
                <a:lnTo>
                  <a:pt x="820959" y="14015"/>
                </a:lnTo>
                <a:lnTo>
                  <a:pt x="829158" y="16395"/>
                </a:lnTo>
                <a:lnTo>
                  <a:pt x="837622" y="19039"/>
                </a:lnTo>
                <a:lnTo>
                  <a:pt x="845821" y="21948"/>
                </a:lnTo>
                <a:lnTo>
                  <a:pt x="853755" y="24856"/>
                </a:lnTo>
                <a:lnTo>
                  <a:pt x="861954" y="28294"/>
                </a:lnTo>
                <a:lnTo>
                  <a:pt x="869889" y="31732"/>
                </a:lnTo>
                <a:lnTo>
                  <a:pt x="877559" y="35434"/>
                </a:lnTo>
                <a:lnTo>
                  <a:pt x="885493" y="39136"/>
                </a:lnTo>
                <a:lnTo>
                  <a:pt x="892899" y="43102"/>
                </a:lnTo>
                <a:lnTo>
                  <a:pt x="900569" y="47333"/>
                </a:lnTo>
                <a:lnTo>
                  <a:pt x="907710" y="51299"/>
                </a:lnTo>
                <a:lnTo>
                  <a:pt x="915116" y="56059"/>
                </a:lnTo>
                <a:lnTo>
                  <a:pt x="922257" y="60554"/>
                </a:lnTo>
                <a:lnTo>
                  <a:pt x="929398" y="65314"/>
                </a:lnTo>
                <a:lnTo>
                  <a:pt x="936274" y="70338"/>
                </a:lnTo>
                <a:lnTo>
                  <a:pt x="943151" y="75362"/>
                </a:lnTo>
                <a:lnTo>
                  <a:pt x="949763" y="80915"/>
                </a:lnTo>
                <a:lnTo>
                  <a:pt x="956111" y="86204"/>
                </a:lnTo>
                <a:lnTo>
                  <a:pt x="962458" y="91757"/>
                </a:lnTo>
                <a:lnTo>
                  <a:pt x="968806" y="97575"/>
                </a:lnTo>
                <a:lnTo>
                  <a:pt x="974889" y="103392"/>
                </a:lnTo>
                <a:lnTo>
                  <a:pt x="980972" y="109474"/>
                </a:lnTo>
                <a:lnTo>
                  <a:pt x="986526" y="115556"/>
                </a:lnTo>
                <a:lnTo>
                  <a:pt x="992080" y="121902"/>
                </a:lnTo>
                <a:lnTo>
                  <a:pt x="997635" y="128513"/>
                </a:lnTo>
                <a:lnTo>
                  <a:pt x="1002924" y="134859"/>
                </a:lnTo>
                <a:lnTo>
                  <a:pt x="1008214" y="141470"/>
                </a:lnTo>
                <a:lnTo>
                  <a:pt x="1013239" y="148345"/>
                </a:lnTo>
                <a:lnTo>
                  <a:pt x="1018000" y="155220"/>
                </a:lnTo>
                <a:lnTo>
                  <a:pt x="1022761" y="162360"/>
                </a:lnTo>
                <a:lnTo>
                  <a:pt x="1027257" y="169499"/>
                </a:lnTo>
                <a:lnTo>
                  <a:pt x="1031489" y="176903"/>
                </a:lnTo>
                <a:lnTo>
                  <a:pt x="1035720" y="184043"/>
                </a:lnTo>
                <a:lnTo>
                  <a:pt x="1039688" y="191711"/>
                </a:lnTo>
                <a:lnTo>
                  <a:pt x="1043655" y="199115"/>
                </a:lnTo>
                <a:lnTo>
                  <a:pt x="1047093" y="206784"/>
                </a:lnTo>
                <a:lnTo>
                  <a:pt x="1050532" y="214717"/>
                </a:lnTo>
                <a:lnTo>
                  <a:pt x="1053705" y="222650"/>
                </a:lnTo>
                <a:lnTo>
                  <a:pt x="1057144" y="230318"/>
                </a:lnTo>
                <a:lnTo>
                  <a:pt x="1059788" y="238780"/>
                </a:lnTo>
                <a:lnTo>
                  <a:pt x="1062433" y="246713"/>
                </a:lnTo>
                <a:lnTo>
                  <a:pt x="1064814" y="255175"/>
                </a:lnTo>
                <a:lnTo>
                  <a:pt x="1067194" y="263372"/>
                </a:lnTo>
                <a:lnTo>
                  <a:pt x="1069310" y="271834"/>
                </a:lnTo>
                <a:lnTo>
                  <a:pt x="1070897" y="280031"/>
                </a:lnTo>
                <a:lnTo>
                  <a:pt x="1072484" y="288757"/>
                </a:lnTo>
                <a:lnTo>
                  <a:pt x="1074071" y="297219"/>
                </a:lnTo>
                <a:lnTo>
                  <a:pt x="1075129" y="305945"/>
                </a:lnTo>
                <a:lnTo>
                  <a:pt x="1076186" y="314936"/>
                </a:lnTo>
                <a:lnTo>
                  <a:pt x="1076980" y="323397"/>
                </a:lnTo>
                <a:lnTo>
                  <a:pt x="1077509" y="332388"/>
                </a:lnTo>
                <a:lnTo>
                  <a:pt x="1077773" y="341379"/>
                </a:lnTo>
                <a:lnTo>
                  <a:pt x="1077773" y="350369"/>
                </a:lnTo>
                <a:lnTo>
                  <a:pt x="1077509" y="359360"/>
                </a:lnTo>
                <a:lnTo>
                  <a:pt x="1077244" y="368350"/>
                </a:lnTo>
                <a:lnTo>
                  <a:pt x="1076716" y="377341"/>
                </a:lnTo>
                <a:lnTo>
                  <a:pt x="1075658" y="385803"/>
                </a:lnTo>
                <a:lnTo>
                  <a:pt x="1074600" y="394793"/>
                </a:lnTo>
                <a:lnTo>
                  <a:pt x="1073277" y="403519"/>
                </a:lnTo>
                <a:lnTo>
                  <a:pt x="1071955" y="411981"/>
                </a:lnTo>
                <a:lnTo>
                  <a:pt x="1070103" y="420707"/>
                </a:lnTo>
                <a:lnTo>
                  <a:pt x="1068252" y="428905"/>
                </a:lnTo>
                <a:lnTo>
                  <a:pt x="1065872" y="437366"/>
                </a:lnTo>
                <a:lnTo>
                  <a:pt x="1063756" y="445564"/>
                </a:lnTo>
                <a:lnTo>
                  <a:pt x="1061111" y="454026"/>
                </a:lnTo>
                <a:lnTo>
                  <a:pt x="1058466" y="461958"/>
                </a:lnTo>
                <a:lnTo>
                  <a:pt x="1055557" y="469891"/>
                </a:lnTo>
                <a:lnTo>
                  <a:pt x="1052383" y="478089"/>
                </a:lnTo>
                <a:lnTo>
                  <a:pt x="1048945" y="485757"/>
                </a:lnTo>
                <a:lnTo>
                  <a:pt x="1045506" y="493426"/>
                </a:lnTo>
                <a:lnTo>
                  <a:pt x="1041804" y="501358"/>
                </a:lnTo>
                <a:lnTo>
                  <a:pt x="1038101" y="508762"/>
                </a:lnTo>
                <a:lnTo>
                  <a:pt x="1033869" y="516166"/>
                </a:lnTo>
                <a:lnTo>
                  <a:pt x="1029637" y="523570"/>
                </a:lnTo>
                <a:lnTo>
                  <a:pt x="1025141" y="530710"/>
                </a:lnTo>
                <a:lnTo>
                  <a:pt x="1020380" y="537850"/>
                </a:lnTo>
                <a:lnTo>
                  <a:pt x="1015620" y="544725"/>
                </a:lnTo>
                <a:lnTo>
                  <a:pt x="1010859" y="551864"/>
                </a:lnTo>
                <a:lnTo>
                  <a:pt x="1005834" y="558211"/>
                </a:lnTo>
                <a:lnTo>
                  <a:pt x="1000544" y="564821"/>
                </a:lnTo>
                <a:lnTo>
                  <a:pt x="995254" y="571432"/>
                </a:lnTo>
                <a:lnTo>
                  <a:pt x="989436" y="578043"/>
                </a:lnTo>
                <a:lnTo>
                  <a:pt x="983882" y="584125"/>
                </a:lnTo>
                <a:lnTo>
                  <a:pt x="977798" y="590207"/>
                </a:lnTo>
                <a:lnTo>
                  <a:pt x="971980" y="596024"/>
                </a:lnTo>
                <a:lnTo>
                  <a:pt x="965632" y="601842"/>
                </a:lnTo>
                <a:lnTo>
                  <a:pt x="959549" y="607659"/>
                </a:lnTo>
                <a:lnTo>
                  <a:pt x="953201" y="612948"/>
                </a:lnTo>
                <a:lnTo>
                  <a:pt x="946325" y="618501"/>
                </a:lnTo>
                <a:lnTo>
                  <a:pt x="939713" y="623789"/>
                </a:lnTo>
                <a:lnTo>
                  <a:pt x="933100" y="628813"/>
                </a:lnTo>
                <a:lnTo>
                  <a:pt x="926224" y="633573"/>
                </a:lnTo>
                <a:lnTo>
                  <a:pt x="919083" y="638333"/>
                </a:lnTo>
                <a:lnTo>
                  <a:pt x="911942" y="642828"/>
                </a:lnTo>
                <a:lnTo>
                  <a:pt x="904536" y="647323"/>
                </a:lnTo>
                <a:lnTo>
                  <a:pt x="897131" y="651290"/>
                </a:lnTo>
                <a:lnTo>
                  <a:pt x="889461" y="655521"/>
                </a:lnTo>
                <a:lnTo>
                  <a:pt x="881791" y="659487"/>
                </a:lnTo>
                <a:lnTo>
                  <a:pt x="874120" y="663189"/>
                </a:lnTo>
                <a:lnTo>
                  <a:pt x="866186" y="666627"/>
                </a:lnTo>
                <a:lnTo>
                  <a:pt x="857987" y="670064"/>
                </a:lnTo>
                <a:lnTo>
                  <a:pt x="850052" y="672973"/>
                </a:lnTo>
                <a:lnTo>
                  <a:pt x="841853" y="676146"/>
                </a:lnTo>
                <a:lnTo>
                  <a:pt x="833654" y="679055"/>
                </a:lnTo>
                <a:lnTo>
                  <a:pt x="825455" y="681699"/>
                </a:lnTo>
                <a:lnTo>
                  <a:pt x="816992" y="684079"/>
                </a:lnTo>
                <a:lnTo>
                  <a:pt x="808264" y="686195"/>
                </a:lnTo>
                <a:lnTo>
                  <a:pt x="799800" y="688310"/>
                </a:lnTo>
                <a:lnTo>
                  <a:pt x="791072" y="690161"/>
                </a:lnTo>
                <a:lnTo>
                  <a:pt x="782609" y="691483"/>
                </a:lnTo>
                <a:lnTo>
                  <a:pt x="773616" y="693070"/>
                </a:lnTo>
                <a:lnTo>
                  <a:pt x="764624" y="694128"/>
                </a:lnTo>
                <a:lnTo>
                  <a:pt x="755632" y="695185"/>
                </a:lnTo>
                <a:lnTo>
                  <a:pt x="746639" y="695714"/>
                </a:lnTo>
                <a:lnTo>
                  <a:pt x="737647" y="696243"/>
                </a:lnTo>
                <a:lnTo>
                  <a:pt x="728390" y="696507"/>
                </a:lnTo>
                <a:lnTo>
                  <a:pt x="719133" y="696507"/>
                </a:lnTo>
                <a:lnTo>
                  <a:pt x="709876" y="696507"/>
                </a:lnTo>
                <a:lnTo>
                  <a:pt x="700883" y="695979"/>
                </a:lnTo>
                <a:lnTo>
                  <a:pt x="691891" y="695450"/>
                </a:lnTo>
                <a:lnTo>
                  <a:pt x="682898" y="694392"/>
                </a:lnTo>
                <a:lnTo>
                  <a:pt x="673906" y="693599"/>
                </a:lnTo>
                <a:lnTo>
                  <a:pt x="664913" y="692541"/>
                </a:lnTo>
                <a:lnTo>
                  <a:pt x="656186" y="690954"/>
                </a:lnTo>
                <a:lnTo>
                  <a:pt x="647458" y="689103"/>
                </a:lnTo>
                <a:lnTo>
                  <a:pt x="638730" y="687252"/>
                </a:lnTo>
                <a:lnTo>
                  <a:pt x="630266" y="684872"/>
                </a:lnTo>
                <a:lnTo>
                  <a:pt x="621538" y="683021"/>
                </a:lnTo>
                <a:lnTo>
                  <a:pt x="613339" y="680113"/>
                </a:lnTo>
                <a:lnTo>
                  <a:pt x="604876" y="677468"/>
                </a:lnTo>
                <a:lnTo>
                  <a:pt x="596676" y="674824"/>
                </a:lnTo>
                <a:lnTo>
                  <a:pt x="588478" y="671651"/>
                </a:lnTo>
                <a:lnTo>
                  <a:pt x="580543" y="668213"/>
                </a:lnTo>
                <a:lnTo>
                  <a:pt x="572873" y="665040"/>
                </a:lnTo>
                <a:lnTo>
                  <a:pt x="564674" y="661603"/>
                </a:lnTo>
                <a:lnTo>
                  <a:pt x="557004" y="657636"/>
                </a:lnTo>
                <a:lnTo>
                  <a:pt x="549598" y="653405"/>
                </a:lnTo>
                <a:lnTo>
                  <a:pt x="541928" y="649439"/>
                </a:lnTo>
                <a:lnTo>
                  <a:pt x="534787" y="645208"/>
                </a:lnTo>
                <a:lnTo>
                  <a:pt x="527382" y="640713"/>
                </a:lnTo>
                <a:lnTo>
                  <a:pt x="520241" y="635953"/>
                </a:lnTo>
                <a:lnTo>
                  <a:pt x="513364" y="631193"/>
                </a:lnTo>
                <a:lnTo>
                  <a:pt x="506223" y="626169"/>
                </a:lnTo>
                <a:lnTo>
                  <a:pt x="499611" y="621145"/>
                </a:lnTo>
                <a:lnTo>
                  <a:pt x="492734" y="615592"/>
                </a:lnTo>
                <a:lnTo>
                  <a:pt x="486122" y="610303"/>
                </a:lnTo>
                <a:lnTo>
                  <a:pt x="480039" y="604750"/>
                </a:lnTo>
                <a:lnTo>
                  <a:pt x="473691" y="598933"/>
                </a:lnTo>
                <a:lnTo>
                  <a:pt x="467873" y="593115"/>
                </a:lnTo>
                <a:lnTo>
                  <a:pt x="461790" y="587298"/>
                </a:lnTo>
                <a:lnTo>
                  <a:pt x="455971" y="580952"/>
                </a:lnTo>
                <a:lnTo>
                  <a:pt x="450152" y="574605"/>
                </a:lnTo>
                <a:lnTo>
                  <a:pt x="444863" y="568523"/>
                </a:lnTo>
                <a:lnTo>
                  <a:pt x="439573" y="561913"/>
                </a:lnTo>
                <a:lnTo>
                  <a:pt x="434283" y="555038"/>
                </a:lnTo>
                <a:lnTo>
                  <a:pt x="429258" y="548162"/>
                </a:lnTo>
                <a:lnTo>
                  <a:pt x="424497" y="541287"/>
                </a:lnTo>
                <a:lnTo>
                  <a:pt x="419737" y="534148"/>
                </a:lnTo>
                <a:lnTo>
                  <a:pt x="415240" y="527008"/>
                </a:lnTo>
                <a:lnTo>
                  <a:pt x="411009" y="519868"/>
                </a:lnTo>
                <a:lnTo>
                  <a:pt x="406777" y="512464"/>
                </a:lnTo>
                <a:lnTo>
                  <a:pt x="402545" y="505060"/>
                </a:lnTo>
                <a:lnTo>
                  <a:pt x="398842" y="497392"/>
                </a:lnTo>
                <a:lnTo>
                  <a:pt x="395140" y="489988"/>
                </a:lnTo>
                <a:lnTo>
                  <a:pt x="391966" y="481791"/>
                </a:lnTo>
                <a:lnTo>
                  <a:pt x="388792" y="474122"/>
                </a:lnTo>
                <a:lnTo>
                  <a:pt x="385618" y="466189"/>
                </a:lnTo>
                <a:lnTo>
                  <a:pt x="382709" y="458256"/>
                </a:lnTo>
                <a:lnTo>
                  <a:pt x="380064" y="449795"/>
                </a:lnTo>
                <a:lnTo>
                  <a:pt x="377684" y="441862"/>
                </a:lnTo>
                <a:lnTo>
                  <a:pt x="375303" y="433400"/>
                </a:lnTo>
                <a:lnTo>
                  <a:pt x="373187" y="425203"/>
                </a:lnTo>
                <a:lnTo>
                  <a:pt x="371336" y="416477"/>
                </a:lnTo>
                <a:lnTo>
                  <a:pt x="370014" y="407750"/>
                </a:lnTo>
                <a:lnTo>
                  <a:pt x="368427" y="399289"/>
                </a:lnTo>
                <a:lnTo>
                  <a:pt x="367369" y="390562"/>
                </a:lnTo>
                <a:lnTo>
                  <a:pt x="366311" y="382101"/>
                </a:lnTo>
                <a:lnTo>
                  <a:pt x="365517" y="373110"/>
                </a:lnTo>
                <a:lnTo>
                  <a:pt x="364988" y="364120"/>
                </a:lnTo>
                <a:lnTo>
                  <a:pt x="364724" y="355129"/>
                </a:lnTo>
                <a:lnTo>
                  <a:pt x="364724" y="346403"/>
                </a:lnTo>
                <a:lnTo>
                  <a:pt x="364988" y="337412"/>
                </a:lnTo>
                <a:lnTo>
                  <a:pt x="365253" y="328422"/>
                </a:lnTo>
                <a:lnTo>
                  <a:pt x="365782" y="319695"/>
                </a:lnTo>
                <a:lnTo>
                  <a:pt x="366575" y="310705"/>
                </a:lnTo>
                <a:lnTo>
                  <a:pt x="367898" y="301979"/>
                </a:lnTo>
                <a:lnTo>
                  <a:pt x="368956" y="292988"/>
                </a:lnTo>
                <a:lnTo>
                  <a:pt x="370542" y="284791"/>
                </a:lnTo>
                <a:lnTo>
                  <a:pt x="372394" y="276064"/>
                </a:lnTo>
                <a:lnTo>
                  <a:pt x="374245" y="267603"/>
                </a:lnTo>
                <a:lnTo>
                  <a:pt x="376626" y="259141"/>
                </a:lnTo>
                <a:lnTo>
                  <a:pt x="378477" y="250944"/>
                </a:lnTo>
                <a:lnTo>
                  <a:pt x="381386" y="242746"/>
                </a:lnTo>
                <a:lnTo>
                  <a:pt x="384031" y="234549"/>
                </a:lnTo>
                <a:lnTo>
                  <a:pt x="386940" y="226616"/>
                </a:lnTo>
                <a:lnTo>
                  <a:pt x="390114" y="218683"/>
                </a:lnTo>
                <a:lnTo>
                  <a:pt x="393553" y="210750"/>
                </a:lnTo>
                <a:lnTo>
                  <a:pt x="396991" y="203082"/>
                </a:lnTo>
                <a:lnTo>
                  <a:pt x="400694" y="195678"/>
                </a:lnTo>
                <a:lnTo>
                  <a:pt x="404396" y="187745"/>
                </a:lnTo>
                <a:lnTo>
                  <a:pt x="408628" y="180341"/>
                </a:lnTo>
                <a:lnTo>
                  <a:pt x="412860" y="173201"/>
                </a:lnTo>
                <a:lnTo>
                  <a:pt x="417356" y="165797"/>
                </a:lnTo>
                <a:lnTo>
                  <a:pt x="422117" y="158658"/>
                </a:lnTo>
                <a:lnTo>
                  <a:pt x="426878" y="151783"/>
                </a:lnTo>
                <a:lnTo>
                  <a:pt x="431638" y="144907"/>
                </a:lnTo>
                <a:lnTo>
                  <a:pt x="436664" y="138297"/>
                </a:lnTo>
                <a:lnTo>
                  <a:pt x="441953" y="131686"/>
                </a:lnTo>
                <a:lnTo>
                  <a:pt x="447243" y="125075"/>
                </a:lnTo>
                <a:lnTo>
                  <a:pt x="453062" y="118993"/>
                </a:lnTo>
                <a:lnTo>
                  <a:pt x="458616" y="112647"/>
                </a:lnTo>
                <a:lnTo>
                  <a:pt x="464434" y="106301"/>
                </a:lnTo>
                <a:lnTo>
                  <a:pt x="470518" y="100483"/>
                </a:lnTo>
                <a:lnTo>
                  <a:pt x="476865" y="94666"/>
                </a:lnTo>
                <a:lnTo>
                  <a:pt x="482948" y="89113"/>
                </a:lnTo>
                <a:lnTo>
                  <a:pt x="489560" y="83560"/>
                </a:lnTo>
                <a:lnTo>
                  <a:pt x="496172" y="78271"/>
                </a:lnTo>
                <a:lnTo>
                  <a:pt x="502520" y="72983"/>
                </a:lnTo>
                <a:lnTo>
                  <a:pt x="509397" y="67958"/>
                </a:lnTo>
                <a:lnTo>
                  <a:pt x="516538" y="62934"/>
                </a:lnTo>
                <a:lnTo>
                  <a:pt x="523414" y="58175"/>
                </a:lnTo>
                <a:lnTo>
                  <a:pt x="530820" y="53679"/>
                </a:lnTo>
                <a:lnTo>
                  <a:pt x="537961" y="49184"/>
                </a:lnTo>
                <a:lnTo>
                  <a:pt x="545367" y="45217"/>
                </a:lnTo>
                <a:lnTo>
                  <a:pt x="553301" y="40987"/>
                </a:lnTo>
                <a:lnTo>
                  <a:pt x="560707" y="37020"/>
                </a:lnTo>
                <a:lnTo>
                  <a:pt x="568377" y="33583"/>
                </a:lnTo>
                <a:lnTo>
                  <a:pt x="576311" y="29881"/>
                </a:lnTo>
                <a:lnTo>
                  <a:pt x="584510" y="26707"/>
                </a:lnTo>
                <a:lnTo>
                  <a:pt x="592445" y="23534"/>
                </a:lnTo>
                <a:lnTo>
                  <a:pt x="600379" y="20361"/>
                </a:lnTo>
                <a:lnTo>
                  <a:pt x="608843" y="17717"/>
                </a:lnTo>
                <a:lnTo>
                  <a:pt x="617042" y="15073"/>
                </a:lnTo>
                <a:lnTo>
                  <a:pt x="625505" y="12693"/>
                </a:lnTo>
                <a:lnTo>
                  <a:pt x="633969" y="10313"/>
                </a:lnTo>
                <a:lnTo>
                  <a:pt x="642697" y="8462"/>
                </a:lnTo>
                <a:lnTo>
                  <a:pt x="651425" y="6875"/>
                </a:lnTo>
                <a:lnTo>
                  <a:pt x="659888" y="5024"/>
                </a:lnTo>
                <a:lnTo>
                  <a:pt x="668881" y="3702"/>
                </a:lnTo>
                <a:lnTo>
                  <a:pt x="677873" y="2644"/>
                </a:lnTo>
                <a:lnTo>
                  <a:pt x="686601" y="1851"/>
                </a:lnTo>
                <a:lnTo>
                  <a:pt x="695858" y="793"/>
                </a:lnTo>
                <a:lnTo>
                  <a:pt x="704851" y="264"/>
                </a:lnTo>
                <a:lnTo>
                  <a:pt x="71410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7635316" y="4836631"/>
            <a:ext cx="1036955" cy="10445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KSO_Shape"/>
          <p:cNvSpPr/>
          <p:nvPr/>
        </p:nvSpPr>
        <p:spPr bwMode="auto">
          <a:xfrm>
            <a:off x="7862559" y="5128119"/>
            <a:ext cx="633495" cy="507134"/>
          </a:xfrm>
          <a:custGeom>
            <a:avLst/>
            <a:gdLst>
              <a:gd name="T0" fmla="*/ 1814848 w 5325"/>
              <a:gd name="T1" fmla="*/ 1012065 h 4595"/>
              <a:gd name="T2" fmla="*/ 90510 w 5325"/>
              <a:gd name="T3" fmla="*/ 0 h 4595"/>
              <a:gd name="T4" fmla="*/ 0 w 5325"/>
              <a:gd name="T5" fmla="*/ 1012065 h 4595"/>
              <a:gd name="T6" fmla="*/ 459346 w 5325"/>
              <a:gd name="T7" fmla="*/ 1169473 h 4595"/>
              <a:gd name="T8" fmla="*/ 502276 w 5325"/>
              <a:gd name="T9" fmla="*/ 1643845 h 4595"/>
              <a:gd name="T10" fmla="*/ 630349 w 5325"/>
              <a:gd name="T11" fmla="*/ 1169473 h 4595"/>
              <a:gd name="T12" fmla="*/ 1275366 w 5325"/>
              <a:gd name="T13" fmla="*/ 1169473 h 4595"/>
              <a:gd name="T14" fmla="*/ 1403439 w 5325"/>
              <a:gd name="T15" fmla="*/ 1643845 h 4595"/>
              <a:gd name="T16" fmla="*/ 1446011 w 5325"/>
              <a:gd name="T17" fmla="*/ 1169473 h 4595"/>
              <a:gd name="T18" fmla="*/ 1905000 w 5325"/>
              <a:gd name="T19" fmla="*/ 1012065 h 4595"/>
              <a:gd name="T20" fmla="*/ 1653862 w 5325"/>
              <a:gd name="T21" fmla="*/ 977363 h 4595"/>
              <a:gd name="T22" fmla="*/ 1653504 w 5325"/>
              <a:gd name="T23" fmla="*/ 984518 h 4595"/>
              <a:gd name="T24" fmla="*/ 1651000 w 5325"/>
              <a:gd name="T25" fmla="*/ 990958 h 4595"/>
              <a:gd name="T26" fmla="*/ 1648138 w 5325"/>
              <a:gd name="T27" fmla="*/ 996682 h 4595"/>
              <a:gd name="T28" fmla="*/ 1643845 w 5325"/>
              <a:gd name="T29" fmla="*/ 1002048 h 4595"/>
              <a:gd name="T30" fmla="*/ 1638837 w 5325"/>
              <a:gd name="T31" fmla="*/ 1005983 h 4595"/>
              <a:gd name="T32" fmla="*/ 1632755 w 5325"/>
              <a:gd name="T33" fmla="*/ 1009561 h 4595"/>
              <a:gd name="T34" fmla="*/ 1626673 w 5325"/>
              <a:gd name="T35" fmla="*/ 1011349 h 4595"/>
              <a:gd name="T36" fmla="*/ 1619518 w 5325"/>
              <a:gd name="T37" fmla="*/ 1012065 h 4595"/>
              <a:gd name="T38" fmla="*/ 1149439 w 5325"/>
              <a:gd name="T39" fmla="*/ 1012065 h 4595"/>
              <a:gd name="T40" fmla="*/ 1142642 w 5325"/>
              <a:gd name="T41" fmla="*/ 1011349 h 4595"/>
              <a:gd name="T42" fmla="*/ 1135845 w 5325"/>
              <a:gd name="T43" fmla="*/ 1009561 h 4595"/>
              <a:gd name="T44" fmla="*/ 1130121 w 5325"/>
              <a:gd name="T45" fmla="*/ 1005983 h 4595"/>
              <a:gd name="T46" fmla="*/ 1125470 w 5325"/>
              <a:gd name="T47" fmla="*/ 1002048 h 4595"/>
              <a:gd name="T48" fmla="*/ 1120820 w 5325"/>
              <a:gd name="T49" fmla="*/ 996682 h 4595"/>
              <a:gd name="T50" fmla="*/ 1117958 w 5325"/>
              <a:gd name="T51" fmla="*/ 990958 h 4595"/>
              <a:gd name="T52" fmla="*/ 1115811 w 5325"/>
              <a:gd name="T53" fmla="*/ 984518 h 4595"/>
              <a:gd name="T54" fmla="*/ 1115454 w 5325"/>
              <a:gd name="T55" fmla="*/ 977363 h 4595"/>
              <a:gd name="T56" fmla="*/ 1115454 w 5325"/>
              <a:gd name="T57" fmla="*/ 731592 h 4595"/>
              <a:gd name="T58" fmla="*/ 1115811 w 5325"/>
              <a:gd name="T59" fmla="*/ 724437 h 4595"/>
              <a:gd name="T60" fmla="*/ 1117958 w 5325"/>
              <a:gd name="T61" fmla="*/ 718355 h 4595"/>
              <a:gd name="T62" fmla="*/ 1120820 w 5325"/>
              <a:gd name="T63" fmla="*/ 712273 h 4595"/>
              <a:gd name="T64" fmla="*/ 1125470 w 5325"/>
              <a:gd name="T65" fmla="*/ 707265 h 4595"/>
              <a:gd name="T66" fmla="*/ 1130121 w 5325"/>
              <a:gd name="T67" fmla="*/ 702972 h 4595"/>
              <a:gd name="T68" fmla="*/ 1135845 w 5325"/>
              <a:gd name="T69" fmla="*/ 699752 h 4595"/>
              <a:gd name="T70" fmla="*/ 1142642 w 5325"/>
              <a:gd name="T71" fmla="*/ 697606 h 4595"/>
              <a:gd name="T72" fmla="*/ 1149439 w 5325"/>
              <a:gd name="T73" fmla="*/ 697248 h 4595"/>
              <a:gd name="T74" fmla="*/ 1619518 w 5325"/>
              <a:gd name="T75" fmla="*/ 697248 h 4595"/>
              <a:gd name="T76" fmla="*/ 1626673 w 5325"/>
              <a:gd name="T77" fmla="*/ 697606 h 4595"/>
              <a:gd name="T78" fmla="*/ 1632755 w 5325"/>
              <a:gd name="T79" fmla="*/ 699752 h 4595"/>
              <a:gd name="T80" fmla="*/ 1638837 w 5325"/>
              <a:gd name="T81" fmla="*/ 702972 h 4595"/>
              <a:gd name="T82" fmla="*/ 1643845 w 5325"/>
              <a:gd name="T83" fmla="*/ 707265 h 4595"/>
              <a:gd name="T84" fmla="*/ 1648138 w 5325"/>
              <a:gd name="T85" fmla="*/ 712273 h 4595"/>
              <a:gd name="T86" fmla="*/ 1651000 w 5325"/>
              <a:gd name="T87" fmla="*/ 718355 h 4595"/>
              <a:gd name="T88" fmla="*/ 1653504 w 5325"/>
              <a:gd name="T89" fmla="*/ 724437 h 4595"/>
              <a:gd name="T90" fmla="*/ 1653862 w 5325"/>
              <a:gd name="T91" fmla="*/ 731592 h 459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325" h="4595">
                <a:moveTo>
                  <a:pt x="5325" y="2829"/>
                </a:moveTo>
                <a:lnTo>
                  <a:pt x="5073" y="2829"/>
                </a:lnTo>
                <a:lnTo>
                  <a:pt x="5073" y="0"/>
                </a:lnTo>
                <a:lnTo>
                  <a:pt x="253" y="0"/>
                </a:lnTo>
                <a:lnTo>
                  <a:pt x="253" y="2829"/>
                </a:lnTo>
                <a:lnTo>
                  <a:pt x="0" y="2829"/>
                </a:lnTo>
                <a:lnTo>
                  <a:pt x="0" y="3269"/>
                </a:lnTo>
                <a:lnTo>
                  <a:pt x="1284" y="3269"/>
                </a:lnTo>
                <a:lnTo>
                  <a:pt x="926" y="4595"/>
                </a:lnTo>
                <a:lnTo>
                  <a:pt x="1404" y="4595"/>
                </a:lnTo>
                <a:lnTo>
                  <a:pt x="1762" y="3269"/>
                </a:lnTo>
                <a:lnTo>
                  <a:pt x="3565" y="3269"/>
                </a:lnTo>
                <a:lnTo>
                  <a:pt x="3764" y="4009"/>
                </a:lnTo>
                <a:lnTo>
                  <a:pt x="3923" y="4595"/>
                </a:lnTo>
                <a:lnTo>
                  <a:pt x="4400" y="4595"/>
                </a:lnTo>
                <a:lnTo>
                  <a:pt x="4042" y="3269"/>
                </a:lnTo>
                <a:lnTo>
                  <a:pt x="5325" y="3269"/>
                </a:lnTo>
                <a:lnTo>
                  <a:pt x="5325" y="2829"/>
                </a:lnTo>
                <a:close/>
                <a:moveTo>
                  <a:pt x="4623" y="2732"/>
                </a:moveTo>
                <a:lnTo>
                  <a:pt x="4623" y="2732"/>
                </a:lnTo>
                <a:lnTo>
                  <a:pt x="4623" y="2742"/>
                </a:lnTo>
                <a:lnTo>
                  <a:pt x="4622" y="2752"/>
                </a:lnTo>
                <a:lnTo>
                  <a:pt x="4619" y="2760"/>
                </a:lnTo>
                <a:lnTo>
                  <a:pt x="4615" y="2770"/>
                </a:lnTo>
                <a:lnTo>
                  <a:pt x="4612" y="2779"/>
                </a:lnTo>
                <a:lnTo>
                  <a:pt x="4607" y="2786"/>
                </a:lnTo>
                <a:lnTo>
                  <a:pt x="4601" y="2794"/>
                </a:lnTo>
                <a:lnTo>
                  <a:pt x="4595" y="2801"/>
                </a:lnTo>
                <a:lnTo>
                  <a:pt x="4588" y="2807"/>
                </a:lnTo>
                <a:lnTo>
                  <a:pt x="4581" y="2812"/>
                </a:lnTo>
                <a:lnTo>
                  <a:pt x="4573" y="2817"/>
                </a:lnTo>
                <a:lnTo>
                  <a:pt x="4564" y="2822"/>
                </a:lnTo>
                <a:lnTo>
                  <a:pt x="4555" y="2824"/>
                </a:lnTo>
                <a:lnTo>
                  <a:pt x="4547" y="2827"/>
                </a:lnTo>
                <a:lnTo>
                  <a:pt x="4537" y="2828"/>
                </a:lnTo>
                <a:lnTo>
                  <a:pt x="4527" y="2829"/>
                </a:lnTo>
                <a:lnTo>
                  <a:pt x="3213" y="2829"/>
                </a:lnTo>
                <a:lnTo>
                  <a:pt x="3203" y="2828"/>
                </a:lnTo>
                <a:lnTo>
                  <a:pt x="3194" y="2827"/>
                </a:lnTo>
                <a:lnTo>
                  <a:pt x="3185" y="2824"/>
                </a:lnTo>
                <a:lnTo>
                  <a:pt x="3175" y="2822"/>
                </a:lnTo>
                <a:lnTo>
                  <a:pt x="3168" y="2817"/>
                </a:lnTo>
                <a:lnTo>
                  <a:pt x="3159" y="2812"/>
                </a:lnTo>
                <a:lnTo>
                  <a:pt x="3152" y="2807"/>
                </a:lnTo>
                <a:lnTo>
                  <a:pt x="3146" y="2801"/>
                </a:lnTo>
                <a:lnTo>
                  <a:pt x="3140" y="2794"/>
                </a:lnTo>
                <a:lnTo>
                  <a:pt x="3133" y="2786"/>
                </a:lnTo>
                <a:lnTo>
                  <a:pt x="3129" y="2779"/>
                </a:lnTo>
                <a:lnTo>
                  <a:pt x="3125" y="2770"/>
                </a:lnTo>
                <a:lnTo>
                  <a:pt x="3121" y="2760"/>
                </a:lnTo>
                <a:lnTo>
                  <a:pt x="3119" y="2752"/>
                </a:lnTo>
                <a:lnTo>
                  <a:pt x="3118" y="2742"/>
                </a:lnTo>
                <a:lnTo>
                  <a:pt x="3118" y="2732"/>
                </a:lnTo>
                <a:lnTo>
                  <a:pt x="3118" y="2045"/>
                </a:lnTo>
                <a:lnTo>
                  <a:pt x="3118" y="2035"/>
                </a:lnTo>
                <a:lnTo>
                  <a:pt x="3119" y="2025"/>
                </a:lnTo>
                <a:lnTo>
                  <a:pt x="3121" y="2016"/>
                </a:lnTo>
                <a:lnTo>
                  <a:pt x="3125" y="2008"/>
                </a:lnTo>
                <a:lnTo>
                  <a:pt x="3129" y="1999"/>
                </a:lnTo>
                <a:lnTo>
                  <a:pt x="3133" y="1991"/>
                </a:lnTo>
                <a:lnTo>
                  <a:pt x="3140" y="1983"/>
                </a:lnTo>
                <a:lnTo>
                  <a:pt x="3146" y="1977"/>
                </a:lnTo>
                <a:lnTo>
                  <a:pt x="3152" y="1971"/>
                </a:lnTo>
                <a:lnTo>
                  <a:pt x="3159" y="1965"/>
                </a:lnTo>
                <a:lnTo>
                  <a:pt x="3168" y="1960"/>
                </a:lnTo>
                <a:lnTo>
                  <a:pt x="3175" y="1956"/>
                </a:lnTo>
                <a:lnTo>
                  <a:pt x="3185" y="1953"/>
                </a:lnTo>
                <a:lnTo>
                  <a:pt x="3194" y="1950"/>
                </a:lnTo>
                <a:lnTo>
                  <a:pt x="3203" y="1949"/>
                </a:lnTo>
                <a:lnTo>
                  <a:pt x="3213" y="1949"/>
                </a:lnTo>
                <a:lnTo>
                  <a:pt x="4527" y="1949"/>
                </a:lnTo>
                <a:lnTo>
                  <a:pt x="4537" y="1949"/>
                </a:lnTo>
                <a:lnTo>
                  <a:pt x="4547" y="1950"/>
                </a:lnTo>
                <a:lnTo>
                  <a:pt x="4555" y="1953"/>
                </a:lnTo>
                <a:lnTo>
                  <a:pt x="4564" y="1956"/>
                </a:lnTo>
                <a:lnTo>
                  <a:pt x="4573" y="1960"/>
                </a:lnTo>
                <a:lnTo>
                  <a:pt x="4581" y="1965"/>
                </a:lnTo>
                <a:lnTo>
                  <a:pt x="4588" y="1971"/>
                </a:lnTo>
                <a:lnTo>
                  <a:pt x="4595" y="1977"/>
                </a:lnTo>
                <a:lnTo>
                  <a:pt x="4601" y="1983"/>
                </a:lnTo>
                <a:lnTo>
                  <a:pt x="4607" y="1991"/>
                </a:lnTo>
                <a:lnTo>
                  <a:pt x="4612" y="1999"/>
                </a:lnTo>
                <a:lnTo>
                  <a:pt x="4615" y="2008"/>
                </a:lnTo>
                <a:lnTo>
                  <a:pt x="4619" y="2016"/>
                </a:lnTo>
                <a:lnTo>
                  <a:pt x="4622" y="2025"/>
                </a:lnTo>
                <a:lnTo>
                  <a:pt x="4623" y="2035"/>
                </a:lnTo>
                <a:lnTo>
                  <a:pt x="4623" y="2045"/>
                </a:lnTo>
                <a:lnTo>
                  <a:pt x="4623" y="27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01" y="1423930"/>
            <a:ext cx="10475655" cy="48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312013" y="8231444"/>
            <a:ext cx="879987" cy="855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759092" y="2824104"/>
            <a:ext cx="1259114" cy="7001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平行四边形 13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552171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组织关系线上转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312013" y="8231444"/>
            <a:ext cx="879987" cy="855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/>
          <p:cNvSpPr/>
          <p:nvPr/>
        </p:nvSpPr>
        <p:spPr>
          <a:xfrm>
            <a:off x="0" y="185142"/>
            <a:ext cx="12192000" cy="7197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平行四边形 13"/>
          <p:cNvSpPr/>
          <p:nvPr/>
        </p:nvSpPr>
        <p:spPr>
          <a:xfrm flipH="1">
            <a:off x="5962650" y="-1038225"/>
            <a:ext cx="9906000" cy="1809750"/>
          </a:xfrm>
          <a:prstGeom prst="parallelogram">
            <a:avLst>
              <a:gd name="adj" fmla="val 681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552171" y="185142"/>
            <a:ext cx="61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组织关系线上转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47" y="1238250"/>
            <a:ext cx="10799506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67"/>
  <p:tag name="MH_SECTIONID" val="388,389,390,391,392,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223.4708661417326,&quot;width&quot;:9335.206299212597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35904588"/>
  <p:tag name="KSO_WM_UNIT_PLACING_PICTURE_USER_VIEWPORT" val="{&quot;height&quot;:7354.4598425196846,&quot;width&quot;:10671.73070866141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420095409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2605;#158208;#54507;#405337;#161538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SubTitle"/>
  <p:tag name="APPLY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SubTitle"/>
  <p:tag name="APPLY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4月18日"/>
  <p:tag name="POCKET_APPLY_TYPE" val="Slide"/>
  <p:tag name="APPLYTYPE" val="Other"/>
  <p:tag name="APPLY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6673;#401080;#16159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493,&quot;width&quot;:749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64,&quot;width&quot;:604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81.6645669291338,&quot;width&quot;:5082.741732283464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64737452"/>
  <p:tag name="KSO_WM_UNIT_PLACING_PICTURE_USER_VIEWPORT" val="{&quot;height&quot;:6630,&quot;width&quot;:765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9330;#70156;#114695;#162686;#102035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66,&quot;width&quot;:690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084.8110236220473,&quot;width&quot;:9446.41417322834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96,&quot;width&quot;:274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738,&quot;width&quot;:269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123,&quot;width&quot;:623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13171428"/>
  <p:tag name="KSO_WM_UNIT_PLACING_PICTURE_USER_VIEWPORT" val="{&quot;height&quot;:28800,&quot;width&quot;:16200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6673;#401080;#16159;"/>
  <p:tag name="ISLIDE.VECTOR" val="#379317;#188717;#185121;#308616;#275458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21195904"/>
  <p:tag name="MH_LIBRARY" val="CONTENTS"/>
  <p:tag name="MH_AUTOCOLOR" val="FALSE"/>
  <p:tag name="MH_TYPE" val="CONTENTS"/>
  <p:tag name="ID" val="5458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6673;#401080;#16159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6673;#401080;#16159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6673;#401080;#16159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6673;#401080;#16159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72,&quot;width&quot;:8540.464566929133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1534</Words>
  <Application>Microsoft Office PowerPoint</Application>
  <PresentationFormat>自定义</PresentationFormat>
  <Paragraphs>216</Paragraphs>
  <Slides>52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54" baseType="lpstr">
      <vt:lpstr>Office 主题​​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ZZB</cp:lastModifiedBy>
  <cp:revision>135</cp:revision>
  <dcterms:created xsi:type="dcterms:W3CDTF">2020-05-21T10:37:00Z</dcterms:created>
  <dcterms:modified xsi:type="dcterms:W3CDTF">2020-11-03T11:11:30Z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